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44"/>
  </p:notesMasterIdLst>
  <p:handoutMasterIdLst>
    <p:handoutMasterId r:id="rId45"/>
  </p:handoutMasterIdLst>
  <p:sldIdLst>
    <p:sldId id="256" r:id="rId2"/>
    <p:sldId id="307" r:id="rId3"/>
    <p:sldId id="308" r:id="rId4"/>
    <p:sldId id="279" r:id="rId5"/>
    <p:sldId id="260" r:id="rId6"/>
    <p:sldId id="258" r:id="rId7"/>
    <p:sldId id="259" r:id="rId8"/>
    <p:sldId id="261" r:id="rId9"/>
    <p:sldId id="295" r:id="rId10"/>
    <p:sldId id="262" r:id="rId11"/>
    <p:sldId id="263" r:id="rId12"/>
    <p:sldId id="264" r:id="rId13"/>
    <p:sldId id="296" r:id="rId14"/>
    <p:sldId id="276" r:id="rId15"/>
    <p:sldId id="265" r:id="rId16"/>
    <p:sldId id="266" r:id="rId17"/>
    <p:sldId id="267" r:id="rId18"/>
    <p:sldId id="268" r:id="rId19"/>
    <p:sldId id="282" r:id="rId20"/>
    <p:sldId id="269" r:id="rId21"/>
    <p:sldId id="311" r:id="rId22"/>
    <p:sldId id="287" r:id="rId23"/>
    <p:sldId id="270" r:id="rId24"/>
    <p:sldId id="271" r:id="rId25"/>
    <p:sldId id="272" r:id="rId26"/>
    <p:sldId id="281" r:id="rId27"/>
    <p:sldId id="273" r:id="rId28"/>
    <p:sldId id="298" r:id="rId29"/>
    <p:sldId id="310" r:id="rId30"/>
    <p:sldId id="301" r:id="rId31"/>
    <p:sldId id="302" r:id="rId32"/>
    <p:sldId id="303" r:id="rId33"/>
    <p:sldId id="306" r:id="rId34"/>
    <p:sldId id="304" r:id="rId35"/>
    <p:sldId id="305" r:id="rId36"/>
    <p:sldId id="299" r:id="rId37"/>
    <p:sldId id="300" r:id="rId38"/>
    <p:sldId id="274" r:id="rId39"/>
    <p:sldId id="297" r:id="rId40"/>
    <p:sldId id="293" r:id="rId41"/>
    <p:sldId id="275" r:id="rId42"/>
    <p:sldId id="312" r:id="rId43"/>
  </p:sldIdLst>
  <p:sldSz cx="9144000" cy="6858000" type="letter"/>
  <p:notesSz cx="7045325" cy="9345613"/>
  <p:defaultTextStyle>
    <a:defPPr>
      <a:defRPr lang="en-US"/>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C80E"/>
    <a:srgbClr val="DD9B01"/>
    <a:srgbClr val="F5A00B"/>
    <a:srgbClr val="18274B"/>
    <a:srgbClr val="666699"/>
    <a:srgbClr val="C0C0C0"/>
    <a:srgbClr val="818181"/>
    <a:srgbClr val="CCCCFF"/>
    <a:srgbClr val="66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7" autoAdjust="0"/>
    <p:restoredTop sz="97822" autoAdjust="0"/>
  </p:normalViewPr>
  <p:slideViewPr>
    <p:cSldViewPr snapToGrid="0" snapToObjects="1">
      <p:cViewPr varScale="1">
        <p:scale>
          <a:sx n="69" d="100"/>
          <a:sy n="69" d="100"/>
        </p:scale>
        <p:origin x="-1344" y="-96"/>
      </p:cViewPr>
      <p:guideLst>
        <p:guide orient="horz" pos="2160"/>
        <p:guide pos="2880"/>
      </p:guideLst>
    </p:cSldViewPr>
  </p:slideViewPr>
  <p:notesTextViewPr>
    <p:cViewPr>
      <p:scale>
        <a:sx n="100" d="100"/>
        <a:sy n="100" d="100"/>
      </p:scale>
      <p:origin x="0" y="48"/>
    </p:cViewPr>
  </p:notesTextViewPr>
  <p:sorterViewPr>
    <p:cViewPr>
      <p:scale>
        <a:sx n="66" d="100"/>
        <a:sy n="66" d="100"/>
      </p:scale>
      <p:origin x="0" y="0"/>
    </p:cViewPr>
  </p:sorterViewPr>
  <p:notesViewPr>
    <p:cSldViewPr snapToGrid="0" snapToObjects="1">
      <p:cViewPr varScale="1">
        <p:scale>
          <a:sx n="52" d="100"/>
          <a:sy n="52" d="100"/>
        </p:scale>
        <p:origin x="-2616" y="-82"/>
      </p:cViewPr>
      <p:guideLst>
        <p:guide orient="horz" pos="2943"/>
        <p:guide pos="221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54295C-5CE9-4CF2-8737-2F9C89F178A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136032A-BB0F-4AAC-B70A-24614B9FA51A}">
      <dgm:prSet phldrT="[Text]" custT="1"/>
      <dgm:spPr>
        <a:noFill/>
        <a:ln>
          <a:solidFill>
            <a:schemeClr val="tx1"/>
          </a:solidFill>
        </a:ln>
      </dgm:spPr>
      <dgm:t>
        <a:bodyPr/>
        <a:lstStyle/>
        <a:p>
          <a:pPr algn="ctr"/>
          <a:r>
            <a:rPr lang="en-US" sz="1400" baseline="0" dirty="0">
              <a:solidFill>
                <a:schemeClr val="tx1"/>
              </a:solidFill>
              <a:latin typeface="Arial" panose="020B0604020202020204" pitchFamily="34" charset="0"/>
            </a:rPr>
            <a:t>Manuscript Decision</a:t>
          </a:r>
        </a:p>
      </dgm:t>
    </dgm:pt>
    <dgm:pt modelId="{FCE9760B-3DEF-4AEA-9A74-0820D79FF1D1}" type="parTrans" cxnId="{B90B3666-6537-4FD4-8000-27408739DC05}">
      <dgm:prSet/>
      <dgm:spPr/>
      <dgm:t>
        <a:bodyPr/>
        <a:lstStyle/>
        <a:p>
          <a:pPr algn="ctr"/>
          <a:endParaRPr lang="en-US" sz="1400">
            <a:solidFill>
              <a:schemeClr val="tx1"/>
            </a:solidFill>
          </a:endParaRPr>
        </a:p>
      </dgm:t>
    </dgm:pt>
    <dgm:pt modelId="{486C7E2A-90E8-4C7E-ACDB-9ADCC6F5E42A}" type="sibTrans" cxnId="{B90B3666-6537-4FD4-8000-27408739DC05}">
      <dgm:prSet/>
      <dgm:spPr/>
      <dgm:t>
        <a:bodyPr/>
        <a:lstStyle/>
        <a:p>
          <a:pPr algn="ctr"/>
          <a:endParaRPr lang="en-US" sz="1400">
            <a:solidFill>
              <a:schemeClr val="tx1"/>
            </a:solidFill>
          </a:endParaRPr>
        </a:p>
      </dgm:t>
    </dgm:pt>
    <dgm:pt modelId="{2E6CFA40-E5FE-4A03-8C5E-8667B333B422}">
      <dgm:prSet phldrT="[Text]" custT="1"/>
      <dgm:spPr>
        <a:noFill/>
        <a:ln>
          <a:solidFill>
            <a:schemeClr val="tx1"/>
          </a:solidFill>
        </a:ln>
      </dgm:spPr>
      <dgm:t>
        <a:bodyPr/>
        <a:lstStyle/>
        <a:p>
          <a:pPr algn="ctr"/>
          <a:r>
            <a:rPr lang="en-US" sz="1400" b="1" baseline="0" dirty="0">
              <a:solidFill>
                <a:schemeClr val="bg2"/>
              </a:solidFill>
              <a:latin typeface="Arial" panose="020B0604020202020204" pitchFamily="34" charset="0"/>
            </a:rPr>
            <a:t>Accept as submitted</a:t>
          </a:r>
        </a:p>
      </dgm:t>
    </dgm:pt>
    <dgm:pt modelId="{1AA54AAC-CF99-43DD-B092-E00DF57E2924}" type="parTrans" cxnId="{B7061D47-6CBE-4826-BB4E-D08AACB2AD51}">
      <dgm:prSet/>
      <dgm:spPr>
        <a:noFill/>
        <a:ln>
          <a:solidFill>
            <a:schemeClr val="tx1"/>
          </a:solidFill>
        </a:ln>
      </dgm:spPr>
      <dgm:t>
        <a:bodyPr/>
        <a:lstStyle/>
        <a:p>
          <a:pPr algn="ctr"/>
          <a:endParaRPr lang="en-US" sz="1400">
            <a:solidFill>
              <a:schemeClr val="tx1"/>
            </a:solidFill>
          </a:endParaRPr>
        </a:p>
      </dgm:t>
    </dgm:pt>
    <dgm:pt modelId="{52806D2F-1927-4442-A3AC-F153171DF366}" type="sibTrans" cxnId="{B7061D47-6CBE-4826-BB4E-D08AACB2AD51}">
      <dgm:prSet/>
      <dgm:spPr/>
      <dgm:t>
        <a:bodyPr/>
        <a:lstStyle/>
        <a:p>
          <a:pPr algn="ctr"/>
          <a:endParaRPr lang="en-US" sz="1400">
            <a:solidFill>
              <a:schemeClr val="tx1"/>
            </a:solidFill>
          </a:endParaRPr>
        </a:p>
      </dgm:t>
    </dgm:pt>
    <dgm:pt modelId="{9E012BB4-A925-423D-A72D-AEF5DF06098B}">
      <dgm:prSet phldrT="[Text]" custT="1"/>
      <dgm:spPr>
        <a:noFill/>
        <a:ln>
          <a:solidFill>
            <a:schemeClr val="tx1"/>
          </a:solidFill>
        </a:ln>
      </dgm:spPr>
      <dgm:t>
        <a:bodyPr/>
        <a:lstStyle/>
        <a:p>
          <a:pPr algn="ctr"/>
          <a:r>
            <a:rPr lang="en-US" sz="1400" b="1" baseline="0" dirty="0">
              <a:solidFill>
                <a:srgbClr val="DD9B01"/>
              </a:solidFill>
              <a:latin typeface="Arial" panose="020B0604020202020204" pitchFamily="34" charset="0"/>
            </a:rPr>
            <a:t>Revise and resubmit</a:t>
          </a:r>
        </a:p>
      </dgm:t>
    </dgm:pt>
    <dgm:pt modelId="{1129A77C-FDDA-4837-BB73-76276E99B112}" type="parTrans" cxnId="{9CF314EB-0A32-4C60-8A49-0C0B066AC56F}">
      <dgm:prSet/>
      <dgm:spPr>
        <a:noFill/>
        <a:ln>
          <a:solidFill>
            <a:schemeClr val="tx1"/>
          </a:solidFill>
        </a:ln>
      </dgm:spPr>
      <dgm:t>
        <a:bodyPr/>
        <a:lstStyle/>
        <a:p>
          <a:pPr algn="ctr"/>
          <a:endParaRPr lang="en-US" sz="1400">
            <a:solidFill>
              <a:schemeClr val="tx1"/>
            </a:solidFill>
          </a:endParaRPr>
        </a:p>
      </dgm:t>
    </dgm:pt>
    <dgm:pt modelId="{D5109F90-0D4E-4281-B284-FE00C03C1643}" type="sibTrans" cxnId="{9CF314EB-0A32-4C60-8A49-0C0B066AC56F}">
      <dgm:prSet/>
      <dgm:spPr/>
      <dgm:t>
        <a:bodyPr/>
        <a:lstStyle/>
        <a:p>
          <a:pPr algn="ctr"/>
          <a:endParaRPr lang="en-US" sz="1400">
            <a:solidFill>
              <a:schemeClr val="tx1"/>
            </a:solidFill>
          </a:endParaRPr>
        </a:p>
      </dgm:t>
    </dgm:pt>
    <dgm:pt modelId="{FBCD82A1-ED76-44A9-B847-03440EF5585C}">
      <dgm:prSet phldrT="[Text]" custT="1"/>
      <dgm:spPr>
        <a:noFill/>
        <a:ln>
          <a:solidFill>
            <a:schemeClr val="tx1"/>
          </a:solidFill>
        </a:ln>
      </dgm:spPr>
      <dgm:t>
        <a:bodyPr/>
        <a:lstStyle/>
        <a:p>
          <a:pPr algn="ctr"/>
          <a:r>
            <a:rPr lang="en-US" sz="1400" b="1" baseline="0" dirty="0">
              <a:solidFill>
                <a:srgbClr val="FF0000"/>
              </a:solidFill>
              <a:latin typeface="Arial" panose="020B0604020202020204" pitchFamily="34" charset="0"/>
            </a:rPr>
            <a:t>Reject</a:t>
          </a:r>
        </a:p>
      </dgm:t>
    </dgm:pt>
    <dgm:pt modelId="{0551FFDA-4920-4853-A4DE-3BD9D11E5D5A}" type="parTrans" cxnId="{0E4642F4-A411-4BDF-B43E-D9B791E3D87C}">
      <dgm:prSet/>
      <dgm:spPr>
        <a:noFill/>
        <a:ln>
          <a:solidFill>
            <a:schemeClr val="tx1"/>
          </a:solidFill>
        </a:ln>
      </dgm:spPr>
      <dgm:t>
        <a:bodyPr/>
        <a:lstStyle/>
        <a:p>
          <a:pPr algn="ctr"/>
          <a:endParaRPr lang="en-US" sz="1400">
            <a:solidFill>
              <a:schemeClr val="tx1"/>
            </a:solidFill>
          </a:endParaRPr>
        </a:p>
      </dgm:t>
    </dgm:pt>
    <dgm:pt modelId="{81DD93EC-21ED-479F-9798-628DACEA8150}" type="sibTrans" cxnId="{0E4642F4-A411-4BDF-B43E-D9B791E3D87C}">
      <dgm:prSet/>
      <dgm:spPr/>
      <dgm:t>
        <a:bodyPr/>
        <a:lstStyle/>
        <a:p>
          <a:pPr algn="ctr"/>
          <a:endParaRPr lang="en-US" sz="1400">
            <a:solidFill>
              <a:schemeClr val="tx1"/>
            </a:solidFill>
          </a:endParaRPr>
        </a:p>
      </dgm:t>
    </dgm:pt>
    <dgm:pt modelId="{6469189C-2CF9-47F2-AC45-4B8EE436F48C}">
      <dgm:prSet custT="1"/>
      <dgm:spPr>
        <a:noFill/>
        <a:ln>
          <a:solidFill>
            <a:schemeClr val="tx1"/>
          </a:solidFill>
        </a:ln>
      </dgm:spPr>
      <dgm:t>
        <a:bodyPr/>
        <a:lstStyle/>
        <a:p>
          <a:pPr algn="ctr"/>
          <a:r>
            <a:rPr lang="en-US" sz="1400" baseline="0" dirty="0">
              <a:solidFill>
                <a:schemeClr val="tx1"/>
              </a:solidFill>
              <a:latin typeface="Arial" panose="020B0604020202020204" pitchFamily="34" charset="0"/>
            </a:rPr>
            <a:t>Celebrate wildly!</a:t>
          </a:r>
        </a:p>
      </dgm:t>
    </dgm:pt>
    <dgm:pt modelId="{D7294784-67B0-44D1-9EF6-73C018824156}" type="parTrans" cxnId="{9FBB54FE-B84C-4CB3-9B4F-AC85DAC4A5BA}">
      <dgm:prSet/>
      <dgm:spPr>
        <a:noFill/>
        <a:ln>
          <a:solidFill>
            <a:schemeClr val="tx1"/>
          </a:solidFill>
        </a:ln>
      </dgm:spPr>
      <dgm:t>
        <a:bodyPr/>
        <a:lstStyle/>
        <a:p>
          <a:pPr algn="ctr"/>
          <a:endParaRPr lang="en-US" sz="1400">
            <a:solidFill>
              <a:schemeClr val="tx1"/>
            </a:solidFill>
          </a:endParaRPr>
        </a:p>
      </dgm:t>
    </dgm:pt>
    <dgm:pt modelId="{B74B38E6-0018-44F4-BECB-EC0AD32B4306}" type="sibTrans" cxnId="{9FBB54FE-B84C-4CB3-9B4F-AC85DAC4A5BA}">
      <dgm:prSet/>
      <dgm:spPr/>
      <dgm:t>
        <a:bodyPr/>
        <a:lstStyle/>
        <a:p>
          <a:pPr algn="ctr"/>
          <a:endParaRPr lang="en-US" sz="1400">
            <a:solidFill>
              <a:schemeClr val="tx1"/>
            </a:solidFill>
          </a:endParaRPr>
        </a:p>
      </dgm:t>
    </dgm:pt>
    <dgm:pt modelId="{01A6ADED-63D5-4895-9E64-906FD85FD116}">
      <dgm:prSet custT="1"/>
      <dgm:spPr>
        <a:noFill/>
        <a:ln>
          <a:solidFill>
            <a:schemeClr val="tx1"/>
          </a:solidFill>
        </a:ln>
      </dgm:spPr>
      <dgm:t>
        <a:bodyPr/>
        <a:lstStyle/>
        <a:p>
          <a:pPr algn="ctr"/>
          <a:r>
            <a:rPr lang="en-US" sz="1400" baseline="0" dirty="0" smtClean="0">
              <a:solidFill>
                <a:schemeClr val="tx1"/>
              </a:solidFill>
              <a:latin typeface="Arial" panose="020B0604020202020204" pitchFamily="34" charset="0"/>
            </a:rPr>
            <a:t>Tell your Supervisor!</a:t>
          </a:r>
          <a:endParaRPr lang="en-US" sz="1400" baseline="0" dirty="0">
            <a:solidFill>
              <a:schemeClr val="tx1"/>
            </a:solidFill>
            <a:latin typeface="Arial" panose="020B0604020202020204" pitchFamily="34" charset="0"/>
          </a:endParaRPr>
        </a:p>
      </dgm:t>
    </dgm:pt>
    <dgm:pt modelId="{A7203AB7-35FB-42CB-8DE8-FDB178BCF9F1}" type="parTrans" cxnId="{54EDA16A-6DA1-427D-81BB-D0C2C0287B78}">
      <dgm:prSet/>
      <dgm:spPr>
        <a:noFill/>
        <a:ln>
          <a:solidFill>
            <a:schemeClr val="tx1"/>
          </a:solidFill>
        </a:ln>
      </dgm:spPr>
      <dgm:t>
        <a:bodyPr/>
        <a:lstStyle/>
        <a:p>
          <a:pPr algn="ctr"/>
          <a:endParaRPr lang="en-US" sz="1400">
            <a:solidFill>
              <a:schemeClr val="tx1"/>
            </a:solidFill>
          </a:endParaRPr>
        </a:p>
      </dgm:t>
    </dgm:pt>
    <dgm:pt modelId="{8ACEE6C9-690B-4505-8D65-5726DFFA3043}" type="sibTrans" cxnId="{54EDA16A-6DA1-427D-81BB-D0C2C0287B78}">
      <dgm:prSet/>
      <dgm:spPr/>
      <dgm:t>
        <a:bodyPr/>
        <a:lstStyle/>
        <a:p>
          <a:pPr algn="ctr"/>
          <a:endParaRPr lang="en-US" sz="1400">
            <a:solidFill>
              <a:schemeClr val="tx1"/>
            </a:solidFill>
          </a:endParaRPr>
        </a:p>
      </dgm:t>
    </dgm:pt>
    <dgm:pt modelId="{8BFE9679-16A9-427F-A1B5-AAFD409815E2}">
      <dgm:prSet custT="1"/>
      <dgm:spPr>
        <a:noFill/>
        <a:ln>
          <a:solidFill>
            <a:schemeClr val="tx1"/>
          </a:solidFill>
        </a:ln>
      </dgm:spPr>
      <dgm:t>
        <a:bodyPr/>
        <a:lstStyle/>
        <a:p>
          <a:pPr algn="ctr"/>
          <a:r>
            <a:rPr lang="en-US" sz="1400" baseline="0" dirty="0" smtClean="0">
              <a:solidFill>
                <a:schemeClr val="tx1"/>
              </a:solidFill>
              <a:latin typeface="Arial" panose="020B0604020202020204" pitchFamily="34" charset="0"/>
            </a:rPr>
            <a:t>Take a deep breath!</a:t>
          </a:r>
          <a:endParaRPr lang="en-US" sz="1400" baseline="0" dirty="0">
            <a:solidFill>
              <a:schemeClr val="tx1"/>
            </a:solidFill>
            <a:latin typeface="Arial" panose="020B0604020202020204" pitchFamily="34" charset="0"/>
          </a:endParaRPr>
        </a:p>
      </dgm:t>
    </dgm:pt>
    <dgm:pt modelId="{E9016996-662C-4458-9D21-76189F027B40}" type="parTrans" cxnId="{75B86DF2-447D-44E5-ABF5-55376763090D}">
      <dgm:prSet/>
      <dgm:spPr>
        <a:noFill/>
        <a:ln>
          <a:solidFill>
            <a:schemeClr val="tx1"/>
          </a:solidFill>
        </a:ln>
      </dgm:spPr>
      <dgm:t>
        <a:bodyPr/>
        <a:lstStyle/>
        <a:p>
          <a:pPr algn="ctr"/>
          <a:endParaRPr lang="en-US" sz="1400">
            <a:solidFill>
              <a:schemeClr val="tx1"/>
            </a:solidFill>
          </a:endParaRPr>
        </a:p>
      </dgm:t>
    </dgm:pt>
    <dgm:pt modelId="{AA23E9F1-5A7B-459D-BF34-92C8C13B49C6}" type="sibTrans" cxnId="{75B86DF2-447D-44E5-ABF5-55376763090D}">
      <dgm:prSet/>
      <dgm:spPr/>
      <dgm:t>
        <a:bodyPr/>
        <a:lstStyle/>
        <a:p>
          <a:pPr algn="ctr"/>
          <a:endParaRPr lang="en-US" sz="1400">
            <a:solidFill>
              <a:schemeClr val="tx1"/>
            </a:solidFill>
          </a:endParaRPr>
        </a:p>
      </dgm:t>
    </dgm:pt>
    <dgm:pt modelId="{E84E4B5C-A8A7-4748-97EE-0B2F05A6F0A4}">
      <dgm:prSet custT="1"/>
      <dgm:spPr>
        <a:noFill/>
        <a:ln>
          <a:solidFill>
            <a:schemeClr val="tx1"/>
          </a:solidFill>
        </a:ln>
      </dgm:spPr>
      <dgm:t>
        <a:bodyPr/>
        <a:lstStyle/>
        <a:p>
          <a:pPr algn="ctr"/>
          <a:r>
            <a:rPr lang="en-US" sz="1400" baseline="0" dirty="0">
              <a:solidFill>
                <a:schemeClr val="tx1"/>
              </a:solidFill>
              <a:latin typeface="Arial" panose="020B0604020202020204" pitchFamily="34" charset="0"/>
            </a:rPr>
            <a:t>Revise the paper</a:t>
          </a:r>
        </a:p>
      </dgm:t>
    </dgm:pt>
    <dgm:pt modelId="{07AFA262-1D50-4661-8699-DCA73D5CEE6A}" type="parTrans" cxnId="{75515FD8-6EB2-428B-AA32-F2767C5329A0}">
      <dgm:prSet/>
      <dgm:spPr>
        <a:noFill/>
        <a:ln>
          <a:solidFill>
            <a:schemeClr val="tx1"/>
          </a:solidFill>
        </a:ln>
      </dgm:spPr>
      <dgm:t>
        <a:bodyPr/>
        <a:lstStyle/>
        <a:p>
          <a:pPr algn="ctr"/>
          <a:endParaRPr lang="en-US" sz="1400">
            <a:solidFill>
              <a:schemeClr val="tx1"/>
            </a:solidFill>
          </a:endParaRPr>
        </a:p>
      </dgm:t>
    </dgm:pt>
    <dgm:pt modelId="{32AA86D2-9C65-418B-A0CA-E39AD18728EB}" type="sibTrans" cxnId="{75515FD8-6EB2-428B-AA32-F2767C5329A0}">
      <dgm:prSet/>
      <dgm:spPr/>
      <dgm:t>
        <a:bodyPr/>
        <a:lstStyle/>
        <a:p>
          <a:pPr algn="ctr"/>
          <a:endParaRPr lang="en-US" sz="1400">
            <a:solidFill>
              <a:schemeClr val="tx1"/>
            </a:solidFill>
          </a:endParaRPr>
        </a:p>
      </dgm:t>
    </dgm:pt>
    <dgm:pt modelId="{4B6CBEA8-F2AA-44F1-B240-F6EED294290C}">
      <dgm:prSet custT="1"/>
      <dgm:spPr>
        <a:noFill/>
        <a:ln>
          <a:solidFill>
            <a:schemeClr val="tx1"/>
          </a:solidFill>
        </a:ln>
      </dgm:spPr>
      <dgm:t>
        <a:bodyPr/>
        <a:lstStyle/>
        <a:p>
          <a:pPr algn="ctr"/>
          <a:r>
            <a:rPr lang="en-US" sz="1400" baseline="0" dirty="0">
              <a:solidFill>
                <a:schemeClr val="tx1"/>
              </a:solidFill>
              <a:latin typeface="Arial" panose="020B0604020202020204" pitchFamily="34" charset="0"/>
            </a:rPr>
            <a:t>Write response letter</a:t>
          </a:r>
        </a:p>
      </dgm:t>
    </dgm:pt>
    <dgm:pt modelId="{76C7DB21-68CA-4332-B88D-89E612A89796}" type="parTrans" cxnId="{12B09075-AD1E-49E0-AB32-893429F2C06C}">
      <dgm:prSet/>
      <dgm:spPr>
        <a:noFill/>
        <a:ln>
          <a:solidFill>
            <a:schemeClr val="tx1"/>
          </a:solidFill>
        </a:ln>
      </dgm:spPr>
      <dgm:t>
        <a:bodyPr/>
        <a:lstStyle/>
        <a:p>
          <a:pPr algn="ctr"/>
          <a:endParaRPr lang="en-US" sz="1400">
            <a:solidFill>
              <a:schemeClr val="tx1"/>
            </a:solidFill>
          </a:endParaRPr>
        </a:p>
      </dgm:t>
    </dgm:pt>
    <dgm:pt modelId="{C431A3D9-32BD-46A6-9C76-26B7E6BF8F64}" type="sibTrans" cxnId="{12B09075-AD1E-49E0-AB32-893429F2C06C}">
      <dgm:prSet/>
      <dgm:spPr/>
      <dgm:t>
        <a:bodyPr/>
        <a:lstStyle/>
        <a:p>
          <a:pPr algn="ctr"/>
          <a:endParaRPr lang="en-US" sz="1400">
            <a:solidFill>
              <a:schemeClr val="tx1"/>
            </a:solidFill>
          </a:endParaRPr>
        </a:p>
      </dgm:t>
    </dgm:pt>
    <dgm:pt modelId="{EAE0282A-27D1-4884-9AAF-2903FB73D152}">
      <dgm:prSet custT="1"/>
      <dgm:spPr>
        <a:noFill/>
        <a:ln>
          <a:solidFill>
            <a:schemeClr val="tx1"/>
          </a:solidFill>
        </a:ln>
      </dgm:spPr>
      <dgm:t>
        <a:bodyPr/>
        <a:lstStyle/>
        <a:p>
          <a:pPr algn="ctr"/>
          <a:r>
            <a:rPr lang="en-US" sz="1400" b="1" baseline="0" dirty="0">
              <a:solidFill>
                <a:srgbClr val="FF0000"/>
              </a:solidFill>
              <a:latin typeface="Arial" panose="020B0604020202020204" pitchFamily="34" charset="0"/>
            </a:rPr>
            <a:t>Resubmit</a:t>
          </a:r>
        </a:p>
      </dgm:t>
    </dgm:pt>
    <dgm:pt modelId="{5496D89B-4170-4A6E-B9D6-B0A68EF3A072}" type="parTrans" cxnId="{0EAAAF5F-C8EC-4544-99A1-2EDEC52980EE}">
      <dgm:prSet/>
      <dgm:spPr>
        <a:noFill/>
        <a:ln>
          <a:solidFill>
            <a:schemeClr val="tx1"/>
          </a:solidFill>
        </a:ln>
      </dgm:spPr>
      <dgm:t>
        <a:bodyPr/>
        <a:lstStyle/>
        <a:p>
          <a:pPr algn="ctr"/>
          <a:endParaRPr lang="en-US" sz="1400">
            <a:solidFill>
              <a:schemeClr val="tx1"/>
            </a:solidFill>
          </a:endParaRPr>
        </a:p>
      </dgm:t>
    </dgm:pt>
    <dgm:pt modelId="{F67CD75E-D1E3-4C3C-9019-26E43C9B6AFB}" type="sibTrans" cxnId="{0EAAAF5F-C8EC-4544-99A1-2EDEC52980EE}">
      <dgm:prSet/>
      <dgm:spPr/>
      <dgm:t>
        <a:bodyPr/>
        <a:lstStyle/>
        <a:p>
          <a:pPr algn="ctr"/>
          <a:endParaRPr lang="en-US" sz="1400">
            <a:solidFill>
              <a:schemeClr val="tx1"/>
            </a:solidFill>
          </a:endParaRPr>
        </a:p>
      </dgm:t>
    </dgm:pt>
    <dgm:pt modelId="{736E2179-9526-4A75-8E99-1240513DF022}">
      <dgm:prSet phldrT="[Text]" custT="1"/>
      <dgm:spPr>
        <a:noFill/>
        <a:ln>
          <a:solidFill>
            <a:schemeClr val="tx1"/>
          </a:solidFill>
        </a:ln>
      </dgm:spPr>
      <dgm:t>
        <a:bodyPr/>
        <a:lstStyle/>
        <a:p>
          <a:pPr algn="ctr"/>
          <a:r>
            <a:rPr lang="en-US" sz="1400" baseline="0" dirty="0">
              <a:solidFill>
                <a:schemeClr val="tx1"/>
              </a:solidFill>
              <a:latin typeface="Arial" panose="020B0604020202020204" pitchFamily="34" charset="0"/>
            </a:rPr>
            <a:t>Rant and rave!</a:t>
          </a:r>
        </a:p>
      </dgm:t>
    </dgm:pt>
    <dgm:pt modelId="{92EAB42B-233E-4F9E-A501-C9B4E9453F89}" type="parTrans" cxnId="{970C00F5-042B-4E4B-BF58-764C64194C6F}">
      <dgm:prSet/>
      <dgm:spPr>
        <a:noFill/>
        <a:ln>
          <a:solidFill>
            <a:schemeClr val="tx1"/>
          </a:solidFill>
        </a:ln>
      </dgm:spPr>
      <dgm:t>
        <a:bodyPr/>
        <a:lstStyle/>
        <a:p>
          <a:pPr algn="ctr"/>
          <a:endParaRPr lang="en-US" sz="1400">
            <a:solidFill>
              <a:schemeClr val="tx1"/>
            </a:solidFill>
          </a:endParaRPr>
        </a:p>
      </dgm:t>
    </dgm:pt>
    <dgm:pt modelId="{50A21514-7222-4744-8A1A-3F1D5E3A77D4}" type="sibTrans" cxnId="{970C00F5-042B-4E4B-BF58-764C64194C6F}">
      <dgm:prSet/>
      <dgm:spPr/>
      <dgm:t>
        <a:bodyPr/>
        <a:lstStyle/>
        <a:p>
          <a:pPr algn="ctr"/>
          <a:endParaRPr lang="en-US" sz="1400">
            <a:solidFill>
              <a:schemeClr val="tx1"/>
            </a:solidFill>
          </a:endParaRPr>
        </a:p>
      </dgm:t>
    </dgm:pt>
    <dgm:pt modelId="{4A0BD861-4D81-48C2-960F-496F4E960028}">
      <dgm:prSet phldrT="[Text]" custT="1"/>
      <dgm:spPr>
        <a:noFill/>
        <a:ln>
          <a:solidFill>
            <a:schemeClr val="tx1"/>
          </a:solidFill>
        </a:ln>
      </dgm:spPr>
      <dgm:t>
        <a:bodyPr/>
        <a:lstStyle/>
        <a:p>
          <a:pPr algn="ctr"/>
          <a:r>
            <a:rPr lang="en-US" sz="1400" baseline="0" dirty="0">
              <a:solidFill>
                <a:schemeClr val="tx1"/>
              </a:solidFill>
              <a:latin typeface="Arial" panose="020B0604020202020204" pitchFamily="34" charset="0"/>
            </a:rPr>
            <a:t>Take a deep breath!</a:t>
          </a:r>
        </a:p>
      </dgm:t>
    </dgm:pt>
    <dgm:pt modelId="{3C6CA960-7857-4593-80F9-A280392DEAA0}" type="parTrans" cxnId="{961254BF-7379-431A-8D37-F8CD66A9F02A}">
      <dgm:prSet/>
      <dgm:spPr>
        <a:noFill/>
        <a:ln>
          <a:solidFill>
            <a:schemeClr val="tx1"/>
          </a:solidFill>
        </a:ln>
      </dgm:spPr>
      <dgm:t>
        <a:bodyPr/>
        <a:lstStyle/>
        <a:p>
          <a:pPr algn="ctr"/>
          <a:endParaRPr lang="en-US" sz="1400">
            <a:solidFill>
              <a:schemeClr val="tx1"/>
            </a:solidFill>
          </a:endParaRPr>
        </a:p>
      </dgm:t>
    </dgm:pt>
    <dgm:pt modelId="{2A90CB27-0D40-4569-BC87-CFB8F10B543D}" type="sibTrans" cxnId="{961254BF-7379-431A-8D37-F8CD66A9F02A}">
      <dgm:prSet/>
      <dgm:spPr/>
      <dgm:t>
        <a:bodyPr/>
        <a:lstStyle/>
        <a:p>
          <a:pPr algn="ctr"/>
          <a:endParaRPr lang="en-US" sz="1400">
            <a:solidFill>
              <a:schemeClr val="tx1"/>
            </a:solidFill>
          </a:endParaRPr>
        </a:p>
      </dgm:t>
    </dgm:pt>
    <dgm:pt modelId="{AF19730E-D100-4483-9D98-23E6CEEE16E5}">
      <dgm:prSet phldrT="[Text]" custT="1"/>
      <dgm:spPr>
        <a:noFill/>
        <a:ln>
          <a:solidFill>
            <a:schemeClr val="tx1"/>
          </a:solidFill>
        </a:ln>
      </dgm:spPr>
      <dgm:t>
        <a:bodyPr/>
        <a:lstStyle/>
        <a:p>
          <a:pPr algn="ctr"/>
          <a:r>
            <a:rPr lang="en-US" sz="1400" baseline="0" dirty="0">
              <a:solidFill>
                <a:schemeClr val="tx1"/>
              </a:solidFill>
              <a:latin typeface="Arial" panose="020B0604020202020204" pitchFamily="34" charset="0"/>
            </a:rPr>
            <a:t>Read all comments carefully</a:t>
          </a:r>
        </a:p>
      </dgm:t>
    </dgm:pt>
    <dgm:pt modelId="{9079C95E-B1F1-4835-A2F9-75EF3FBF7FAF}" type="parTrans" cxnId="{09F33510-7656-4599-A868-3E442CF02C9F}">
      <dgm:prSet/>
      <dgm:spPr>
        <a:noFill/>
        <a:ln>
          <a:solidFill>
            <a:schemeClr val="tx1"/>
          </a:solidFill>
        </a:ln>
      </dgm:spPr>
      <dgm:t>
        <a:bodyPr/>
        <a:lstStyle/>
        <a:p>
          <a:pPr algn="ctr"/>
          <a:endParaRPr lang="en-US" sz="1400">
            <a:solidFill>
              <a:schemeClr val="tx1"/>
            </a:solidFill>
          </a:endParaRPr>
        </a:p>
      </dgm:t>
    </dgm:pt>
    <dgm:pt modelId="{6F76121F-5B76-4693-AD37-E09669F261E7}" type="sibTrans" cxnId="{09F33510-7656-4599-A868-3E442CF02C9F}">
      <dgm:prSet/>
      <dgm:spPr/>
      <dgm:t>
        <a:bodyPr/>
        <a:lstStyle/>
        <a:p>
          <a:pPr algn="ctr"/>
          <a:endParaRPr lang="en-US" sz="1400">
            <a:solidFill>
              <a:schemeClr val="tx1"/>
            </a:solidFill>
          </a:endParaRPr>
        </a:p>
      </dgm:t>
    </dgm:pt>
    <dgm:pt modelId="{4A1A99F4-535C-4E7D-BECE-EDF741FD6162}">
      <dgm:prSet phldrT="[Text]" custT="1"/>
      <dgm:spPr>
        <a:noFill/>
        <a:ln>
          <a:solidFill>
            <a:schemeClr val="tx1"/>
          </a:solidFill>
        </a:ln>
      </dgm:spPr>
      <dgm:t>
        <a:bodyPr/>
        <a:lstStyle/>
        <a:p>
          <a:pPr algn="ctr"/>
          <a:r>
            <a:rPr lang="en-US" sz="1400" baseline="0" dirty="0">
              <a:solidFill>
                <a:schemeClr val="tx1"/>
              </a:solidFill>
              <a:latin typeface="Arial" panose="020B0604020202020204" pitchFamily="34" charset="0"/>
            </a:rPr>
            <a:t>Revise the paper</a:t>
          </a:r>
        </a:p>
      </dgm:t>
    </dgm:pt>
    <dgm:pt modelId="{5B1EF510-A145-4229-B50E-4E20444D4B4C}" type="parTrans" cxnId="{9109C905-2DA5-47DE-A133-3AEA1F98B095}">
      <dgm:prSet/>
      <dgm:spPr>
        <a:noFill/>
        <a:ln>
          <a:solidFill>
            <a:schemeClr val="tx1"/>
          </a:solidFill>
        </a:ln>
      </dgm:spPr>
      <dgm:t>
        <a:bodyPr/>
        <a:lstStyle/>
        <a:p>
          <a:pPr algn="ctr"/>
          <a:endParaRPr lang="en-US" sz="1400">
            <a:solidFill>
              <a:schemeClr val="tx1"/>
            </a:solidFill>
          </a:endParaRPr>
        </a:p>
      </dgm:t>
    </dgm:pt>
    <dgm:pt modelId="{7750D4D7-863A-434D-8068-44741EF1F272}" type="sibTrans" cxnId="{9109C905-2DA5-47DE-A133-3AEA1F98B095}">
      <dgm:prSet/>
      <dgm:spPr/>
      <dgm:t>
        <a:bodyPr/>
        <a:lstStyle/>
        <a:p>
          <a:pPr algn="ctr"/>
          <a:endParaRPr lang="en-US" sz="1400">
            <a:solidFill>
              <a:schemeClr val="tx1"/>
            </a:solidFill>
          </a:endParaRPr>
        </a:p>
      </dgm:t>
    </dgm:pt>
    <dgm:pt modelId="{42FAEF2B-5FE0-4EB1-9981-E43F7EE54CDD}">
      <dgm:prSet phldrT="[Text]" custT="1"/>
      <dgm:spPr>
        <a:noFill/>
        <a:ln>
          <a:solidFill>
            <a:schemeClr val="tx1"/>
          </a:solidFill>
        </a:ln>
      </dgm:spPr>
      <dgm:t>
        <a:bodyPr/>
        <a:lstStyle/>
        <a:p>
          <a:pPr algn="ctr"/>
          <a:r>
            <a:rPr lang="en-US" sz="1400" b="1" baseline="0" dirty="0">
              <a:solidFill>
                <a:srgbClr val="FF0000"/>
              </a:solidFill>
              <a:latin typeface="Arial" panose="020B0604020202020204" pitchFamily="34" charset="0"/>
            </a:rPr>
            <a:t>Submit elsewhere</a:t>
          </a:r>
        </a:p>
      </dgm:t>
    </dgm:pt>
    <dgm:pt modelId="{9894109A-A65E-4A41-B525-C312900BFAA0}" type="parTrans" cxnId="{6D93D206-5252-403E-BBFD-BECFAFAE6778}">
      <dgm:prSet/>
      <dgm:spPr>
        <a:noFill/>
        <a:ln>
          <a:solidFill>
            <a:schemeClr val="tx1"/>
          </a:solidFill>
        </a:ln>
      </dgm:spPr>
      <dgm:t>
        <a:bodyPr/>
        <a:lstStyle/>
        <a:p>
          <a:pPr algn="ctr"/>
          <a:endParaRPr lang="en-US" sz="1400">
            <a:solidFill>
              <a:schemeClr val="tx1"/>
            </a:solidFill>
          </a:endParaRPr>
        </a:p>
      </dgm:t>
    </dgm:pt>
    <dgm:pt modelId="{CB60D965-4F23-4EAE-8B2A-156B34E67697}" type="sibTrans" cxnId="{6D93D206-5252-403E-BBFD-BECFAFAE6778}">
      <dgm:prSet/>
      <dgm:spPr/>
      <dgm:t>
        <a:bodyPr/>
        <a:lstStyle/>
        <a:p>
          <a:pPr algn="ctr"/>
          <a:endParaRPr lang="en-US" sz="1400">
            <a:solidFill>
              <a:schemeClr val="tx1"/>
            </a:solidFill>
          </a:endParaRPr>
        </a:p>
      </dgm:t>
    </dgm:pt>
    <dgm:pt modelId="{F3022038-6EC2-43C1-9232-3C3B4D95C41A}">
      <dgm:prSet custT="1"/>
      <dgm:spPr>
        <a:noFill/>
        <a:ln>
          <a:solidFill>
            <a:schemeClr val="tx1"/>
          </a:solidFill>
        </a:ln>
      </dgm:spPr>
      <dgm:t>
        <a:bodyPr/>
        <a:lstStyle/>
        <a:p>
          <a:pPr algn="ctr"/>
          <a:r>
            <a:rPr lang="en-US" sz="1400" baseline="0" dirty="0" smtClean="0">
              <a:solidFill>
                <a:schemeClr val="tx1"/>
              </a:solidFill>
              <a:latin typeface="Arial" panose="020B0604020202020204" pitchFamily="34" charset="0"/>
            </a:rPr>
            <a:t>Read </a:t>
          </a:r>
          <a:r>
            <a:rPr lang="en-US" sz="1400" baseline="0" dirty="0">
              <a:solidFill>
                <a:schemeClr val="tx1"/>
              </a:solidFill>
              <a:latin typeface="Arial" panose="020B0604020202020204" pitchFamily="34" charset="0"/>
            </a:rPr>
            <a:t>all comments carefully</a:t>
          </a:r>
        </a:p>
      </dgm:t>
    </dgm:pt>
    <dgm:pt modelId="{087C5921-8D71-40C8-A974-831262FEC6E8}" type="parTrans" cxnId="{097FC2A0-48CD-4A2F-BA4E-EC9E0F5582A0}">
      <dgm:prSet/>
      <dgm:spPr/>
      <dgm:t>
        <a:bodyPr/>
        <a:lstStyle/>
        <a:p>
          <a:pPr algn="ctr"/>
          <a:endParaRPr lang="en-US" sz="1400">
            <a:solidFill>
              <a:schemeClr val="tx1"/>
            </a:solidFill>
          </a:endParaRPr>
        </a:p>
      </dgm:t>
    </dgm:pt>
    <dgm:pt modelId="{9F99CFEE-4531-4D1C-8379-722E33ADA21E}" type="sibTrans" cxnId="{097FC2A0-48CD-4A2F-BA4E-EC9E0F5582A0}">
      <dgm:prSet/>
      <dgm:spPr/>
      <dgm:t>
        <a:bodyPr/>
        <a:lstStyle/>
        <a:p>
          <a:pPr algn="ctr"/>
          <a:endParaRPr lang="en-US" sz="1400">
            <a:solidFill>
              <a:schemeClr val="tx1"/>
            </a:solidFill>
          </a:endParaRPr>
        </a:p>
      </dgm:t>
    </dgm:pt>
    <dgm:pt modelId="{B3B4A8C1-9F00-4326-B9F2-6FA902431F54}">
      <dgm:prSet custT="1"/>
      <dgm:spPr>
        <a:noFill/>
        <a:ln>
          <a:solidFill>
            <a:schemeClr val="tx1"/>
          </a:solidFill>
        </a:ln>
      </dgm:spPr>
      <dgm:t>
        <a:bodyPr/>
        <a:lstStyle/>
        <a:p>
          <a:r>
            <a:rPr lang="en-US" sz="1400" dirty="0" smtClean="0">
              <a:solidFill>
                <a:schemeClr val="tx1"/>
              </a:solidFill>
            </a:rPr>
            <a:t>Call the Nobel Foundation!</a:t>
          </a:r>
          <a:endParaRPr lang="en-US" sz="1400" dirty="0">
            <a:solidFill>
              <a:schemeClr val="tx1"/>
            </a:solidFill>
          </a:endParaRPr>
        </a:p>
      </dgm:t>
    </dgm:pt>
    <dgm:pt modelId="{8917082F-AEE2-4946-B4ED-DB6E795456E0}" type="parTrans" cxnId="{04865BCC-2EBD-48E7-BDE9-A8A4DF380222}">
      <dgm:prSet/>
      <dgm:spPr/>
      <dgm:t>
        <a:bodyPr/>
        <a:lstStyle/>
        <a:p>
          <a:endParaRPr lang="en-US" sz="1400">
            <a:solidFill>
              <a:schemeClr val="tx1"/>
            </a:solidFill>
          </a:endParaRPr>
        </a:p>
      </dgm:t>
    </dgm:pt>
    <dgm:pt modelId="{E0A921B7-B4D4-44F5-AA3F-0E7E1657425C}" type="sibTrans" cxnId="{04865BCC-2EBD-48E7-BDE9-A8A4DF380222}">
      <dgm:prSet/>
      <dgm:spPr/>
      <dgm:t>
        <a:bodyPr/>
        <a:lstStyle/>
        <a:p>
          <a:endParaRPr lang="en-US" sz="1400">
            <a:solidFill>
              <a:schemeClr val="tx1"/>
            </a:solidFill>
          </a:endParaRPr>
        </a:p>
      </dgm:t>
    </dgm:pt>
    <dgm:pt modelId="{53615699-23BC-484A-8051-37A6D5A2BFFD}" type="pres">
      <dgm:prSet presAssocID="{EE54295C-5CE9-4CF2-8737-2F9C89F178A7}" presName="hierChild1" presStyleCnt="0">
        <dgm:presLayoutVars>
          <dgm:orgChart val="1"/>
          <dgm:chPref val="1"/>
          <dgm:dir/>
          <dgm:animOne val="branch"/>
          <dgm:animLvl val="lvl"/>
          <dgm:resizeHandles/>
        </dgm:presLayoutVars>
      </dgm:prSet>
      <dgm:spPr/>
      <dgm:t>
        <a:bodyPr/>
        <a:lstStyle/>
        <a:p>
          <a:endParaRPr lang="en-US"/>
        </a:p>
      </dgm:t>
    </dgm:pt>
    <dgm:pt modelId="{5BFA7405-DCA7-4FB9-8C3C-C8368C6E3A0B}" type="pres">
      <dgm:prSet presAssocID="{7136032A-BB0F-4AAC-B70A-24614B9FA51A}" presName="hierRoot1" presStyleCnt="0">
        <dgm:presLayoutVars>
          <dgm:hierBranch val="init"/>
        </dgm:presLayoutVars>
      </dgm:prSet>
      <dgm:spPr/>
    </dgm:pt>
    <dgm:pt modelId="{54E1F1CF-75EA-4C94-A725-A8955D86D09B}" type="pres">
      <dgm:prSet presAssocID="{7136032A-BB0F-4AAC-B70A-24614B9FA51A}" presName="rootComposite1" presStyleCnt="0"/>
      <dgm:spPr/>
    </dgm:pt>
    <dgm:pt modelId="{84F35003-0EB4-4983-AD91-D38A51169DA2}" type="pres">
      <dgm:prSet presAssocID="{7136032A-BB0F-4AAC-B70A-24614B9FA51A}" presName="rootText1" presStyleLbl="node0" presStyleIdx="0" presStyleCnt="1" custLinFactNeighborX="14076" custLinFactNeighborY="-442">
        <dgm:presLayoutVars>
          <dgm:chPref val="3"/>
        </dgm:presLayoutVars>
      </dgm:prSet>
      <dgm:spPr/>
      <dgm:t>
        <a:bodyPr/>
        <a:lstStyle/>
        <a:p>
          <a:endParaRPr lang="en-US"/>
        </a:p>
      </dgm:t>
    </dgm:pt>
    <dgm:pt modelId="{96982947-CC47-4580-AB89-D403AB04F0CC}" type="pres">
      <dgm:prSet presAssocID="{7136032A-BB0F-4AAC-B70A-24614B9FA51A}" presName="rootConnector1" presStyleLbl="node1" presStyleIdx="0" presStyleCnt="0"/>
      <dgm:spPr/>
      <dgm:t>
        <a:bodyPr/>
        <a:lstStyle/>
        <a:p>
          <a:endParaRPr lang="en-US"/>
        </a:p>
      </dgm:t>
    </dgm:pt>
    <dgm:pt modelId="{B8A6F22C-1E21-4B6D-BC16-0B1AD4CEC0B4}" type="pres">
      <dgm:prSet presAssocID="{7136032A-BB0F-4AAC-B70A-24614B9FA51A}" presName="hierChild2" presStyleCnt="0"/>
      <dgm:spPr/>
    </dgm:pt>
    <dgm:pt modelId="{597D1188-592A-43D6-B67F-E51C8182A460}" type="pres">
      <dgm:prSet presAssocID="{1AA54AAC-CF99-43DD-B092-E00DF57E2924}" presName="Name37" presStyleLbl="parChTrans1D2" presStyleIdx="0" presStyleCnt="3"/>
      <dgm:spPr/>
      <dgm:t>
        <a:bodyPr/>
        <a:lstStyle/>
        <a:p>
          <a:endParaRPr lang="en-US"/>
        </a:p>
      </dgm:t>
    </dgm:pt>
    <dgm:pt modelId="{D2CCBE41-6500-4002-A300-422306B4E949}" type="pres">
      <dgm:prSet presAssocID="{2E6CFA40-E5FE-4A03-8C5E-8667B333B422}" presName="hierRoot2" presStyleCnt="0">
        <dgm:presLayoutVars>
          <dgm:hierBranch val="init"/>
        </dgm:presLayoutVars>
      </dgm:prSet>
      <dgm:spPr/>
    </dgm:pt>
    <dgm:pt modelId="{706AB6AF-E1EF-4541-8EC8-87655FACCB7A}" type="pres">
      <dgm:prSet presAssocID="{2E6CFA40-E5FE-4A03-8C5E-8667B333B422}" presName="rootComposite" presStyleCnt="0"/>
      <dgm:spPr/>
    </dgm:pt>
    <dgm:pt modelId="{D0EC8644-180F-428A-8E88-05B270C70051}" type="pres">
      <dgm:prSet presAssocID="{2E6CFA40-E5FE-4A03-8C5E-8667B333B422}" presName="rootText" presStyleLbl="node2" presStyleIdx="0" presStyleCnt="3" custLinFactNeighborX="-79762" custLinFactNeighborY="0">
        <dgm:presLayoutVars>
          <dgm:chPref val="3"/>
        </dgm:presLayoutVars>
      </dgm:prSet>
      <dgm:spPr/>
      <dgm:t>
        <a:bodyPr/>
        <a:lstStyle/>
        <a:p>
          <a:endParaRPr lang="en-US"/>
        </a:p>
      </dgm:t>
    </dgm:pt>
    <dgm:pt modelId="{EDE0384D-F879-4D34-9CDD-FE5926EB1B90}" type="pres">
      <dgm:prSet presAssocID="{2E6CFA40-E5FE-4A03-8C5E-8667B333B422}" presName="rootConnector" presStyleLbl="node2" presStyleIdx="0" presStyleCnt="3"/>
      <dgm:spPr/>
      <dgm:t>
        <a:bodyPr/>
        <a:lstStyle/>
        <a:p>
          <a:endParaRPr lang="en-US"/>
        </a:p>
      </dgm:t>
    </dgm:pt>
    <dgm:pt modelId="{952C8C4B-C0EF-443B-90E8-7820993619A0}" type="pres">
      <dgm:prSet presAssocID="{2E6CFA40-E5FE-4A03-8C5E-8667B333B422}" presName="hierChild4" presStyleCnt="0"/>
      <dgm:spPr/>
    </dgm:pt>
    <dgm:pt modelId="{06370B0C-F9E8-4917-A922-76A1E66541DC}" type="pres">
      <dgm:prSet presAssocID="{D7294784-67B0-44D1-9EF6-73C018824156}" presName="Name37" presStyleLbl="parChTrans1D3" presStyleIdx="0" presStyleCnt="13"/>
      <dgm:spPr/>
      <dgm:t>
        <a:bodyPr/>
        <a:lstStyle/>
        <a:p>
          <a:endParaRPr lang="en-US"/>
        </a:p>
      </dgm:t>
    </dgm:pt>
    <dgm:pt modelId="{A4B01B9A-B99D-4764-972D-100735989D54}" type="pres">
      <dgm:prSet presAssocID="{6469189C-2CF9-47F2-AC45-4B8EE436F48C}" presName="hierRoot2" presStyleCnt="0">
        <dgm:presLayoutVars>
          <dgm:hierBranch val="init"/>
        </dgm:presLayoutVars>
      </dgm:prSet>
      <dgm:spPr/>
    </dgm:pt>
    <dgm:pt modelId="{FB866B41-7670-496A-B2B8-5FC6ACC507EE}" type="pres">
      <dgm:prSet presAssocID="{6469189C-2CF9-47F2-AC45-4B8EE436F48C}" presName="rootComposite" presStyleCnt="0"/>
      <dgm:spPr/>
    </dgm:pt>
    <dgm:pt modelId="{853A6654-670F-46C2-9116-8F640EA41845}" type="pres">
      <dgm:prSet presAssocID="{6469189C-2CF9-47F2-AC45-4B8EE436F48C}" presName="rootText" presStyleLbl="node3" presStyleIdx="0" presStyleCnt="13" custLinFactNeighborX="-61503">
        <dgm:presLayoutVars>
          <dgm:chPref val="3"/>
        </dgm:presLayoutVars>
      </dgm:prSet>
      <dgm:spPr/>
      <dgm:t>
        <a:bodyPr/>
        <a:lstStyle/>
        <a:p>
          <a:endParaRPr lang="en-US"/>
        </a:p>
      </dgm:t>
    </dgm:pt>
    <dgm:pt modelId="{09FE7E83-1BB2-4566-A0FD-6B57923A5BDE}" type="pres">
      <dgm:prSet presAssocID="{6469189C-2CF9-47F2-AC45-4B8EE436F48C}" presName="rootConnector" presStyleLbl="node3" presStyleIdx="0" presStyleCnt="13"/>
      <dgm:spPr/>
      <dgm:t>
        <a:bodyPr/>
        <a:lstStyle/>
        <a:p>
          <a:endParaRPr lang="en-US"/>
        </a:p>
      </dgm:t>
    </dgm:pt>
    <dgm:pt modelId="{BC1E2957-15C4-44A8-A34E-706E8006D107}" type="pres">
      <dgm:prSet presAssocID="{6469189C-2CF9-47F2-AC45-4B8EE436F48C}" presName="hierChild4" presStyleCnt="0"/>
      <dgm:spPr/>
    </dgm:pt>
    <dgm:pt modelId="{41DF5E8F-1ADC-4008-9E2B-B9C8C6BDE986}" type="pres">
      <dgm:prSet presAssocID="{6469189C-2CF9-47F2-AC45-4B8EE436F48C}" presName="hierChild5" presStyleCnt="0"/>
      <dgm:spPr/>
    </dgm:pt>
    <dgm:pt modelId="{6CB1EA8D-7FE4-4161-8E5D-AE395D704C64}" type="pres">
      <dgm:prSet presAssocID="{A7203AB7-35FB-42CB-8DE8-FDB178BCF9F1}" presName="Name37" presStyleLbl="parChTrans1D3" presStyleIdx="1" presStyleCnt="13"/>
      <dgm:spPr/>
      <dgm:t>
        <a:bodyPr/>
        <a:lstStyle/>
        <a:p>
          <a:endParaRPr lang="en-US"/>
        </a:p>
      </dgm:t>
    </dgm:pt>
    <dgm:pt modelId="{E55CF980-D150-4968-82EE-97297B744772}" type="pres">
      <dgm:prSet presAssocID="{01A6ADED-63D5-4895-9E64-906FD85FD116}" presName="hierRoot2" presStyleCnt="0">
        <dgm:presLayoutVars>
          <dgm:hierBranch val="init"/>
        </dgm:presLayoutVars>
      </dgm:prSet>
      <dgm:spPr/>
    </dgm:pt>
    <dgm:pt modelId="{82D8B03A-68F7-4963-806D-F9A0EDA02B94}" type="pres">
      <dgm:prSet presAssocID="{01A6ADED-63D5-4895-9E64-906FD85FD116}" presName="rootComposite" presStyleCnt="0"/>
      <dgm:spPr/>
    </dgm:pt>
    <dgm:pt modelId="{42EA5D3F-243E-442C-8A8A-12FC3AC0943C}" type="pres">
      <dgm:prSet presAssocID="{01A6ADED-63D5-4895-9E64-906FD85FD116}" presName="rootText" presStyleLbl="node3" presStyleIdx="1" presStyleCnt="13" custScaleX="125706" custScaleY="89509" custLinFactNeighborX="-62464" custLinFactNeighborY="5766">
        <dgm:presLayoutVars>
          <dgm:chPref val="3"/>
        </dgm:presLayoutVars>
      </dgm:prSet>
      <dgm:spPr/>
      <dgm:t>
        <a:bodyPr/>
        <a:lstStyle/>
        <a:p>
          <a:endParaRPr lang="en-US"/>
        </a:p>
      </dgm:t>
    </dgm:pt>
    <dgm:pt modelId="{C687F740-E4BB-44D2-9A49-276B95922045}" type="pres">
      <dgm:prSet presAssocID="{01A6ADED-63D5-4895-9E64-906FD85FD116}" presName="rootConnector" presStyleLbl="node3" presStyleIdx="1" presStyleCnt="13"/>
      <dgm:spPr/>
      <dgm:t>
        <a:bodyPr/>
        <a:lstStyle/>
        <a:p>
          <a:endParaRPr lang="en-US"/>
        </a:p>
      </dgm:t>
    </dgm:pt>
    <dgm:pt modelId="{F7731AC5-DFB9-435D-9918-54A8B493BE8B}" type="pres">
      <dgm:prSet presAssocID="{01A6ADED-63D5-4895-9E64-906FD85FD116}" presName="hierChild4" presStyleCnt="0"/>
      <dgm:spPr/>
    </dgm:pt>
    <dgm:pt modelId="{EF5F844E-3732-4FE1-92AB-8AE4BE701FC9}" type="pres">
      <dgm:prSet presAssocID="{01A6ADED-63D5-4895-9E64-906FD85FD116}" presName="hierChild5" presStyleCnt="0"/>
      <dgm:spPr/>
    </dgm:pt>
    <dgm:pt modelId="{7425C4DA-0C67-43EB-9158-EC7106C571F4}" type="pres">
      <dgm:prSet presAssocID="{8917082F-AEE2-4946-B4ED-DB6E795456E0}" presName="Name37" presStyleLbl="parChTrans1D3" presStyleIdx="2" presStyleCnt="13"/>
      <dgm:spPr/>
      <dgm:t>
        <a:bodyPr/>
        <a:lstStyle/>
        <a:p>
          <a:endParaRPr lang="en-US"/>
        </a:p>
      </dgm:t>
    </dgm:pt>
    <dgm:pt modelId="{2D164205-E42F-493B-A7C0-BDC87D8E7BFE}" type="pres">
      <dgm:prSet presAssocID="{B3B4A8C1-9F00-4326-B9F2-6FA902431F54}" presName="hierRoot2" presStyleCnt="0">
        <dgm:presLayoutVars>
          <dgm:hierBranch val="init"/>
        </dgm:presLayoutVars>
      </dgm:prSet>
      <dgm:spPr/>
    </dgm:pt>
    <dgm:pt modelId="{BB617A71-435F-402F-AA37-7C31C70A6BFC}" type="pres">
      <dgm:prSet presAssocID="{B3B4A8C1-9F00-4326-B9F2-6FA902431F54}" presName="rootComposite" presStyleCnt="0"/>
      <dgm:spPr/>
    </dgm:pt>
    <dgm:pt modelId="{05F77E84-60AD-4883-BC40-BCC809673CBD}" type="pres">
      <dgm:prSet presAssocID="{B3B4A8C1-9F00-4326-B9F2-6FA902431F54}" presName="rootText" presStyleLbl="node3" presStyleIdx="2" presStyleCnt="13" custScaleX="131749" custLinFactNeighborX="-59821" custLinFactNeighborY="-4029">
        <dgm:presLayoutVars>
          <dgm:chPref val="3"/>
        </dgm:presLayoutVars>
      </dgm:prSet>
      <dgm:spPr/>
      <dgm:t>
        <a:bodyPr/>
        <a:lstStyle/>
        <a:p>
          <a:endParaRPr lang="en-US"/>
        </a:p>
      </dgm:t>
    </dgm:pt>
    <dgm:pt modelId="{3FC52FFA-D647-4C15-82CD-6EB7621F6826}" type="pres">
      <dgm:prSet presAssocID="{B3B4A8C1-9F00-4326-B9F2-6FA902431F54}" presName="rootConnector" presStyleLbl="node3" presStyleIdx="2" presStyleCnt="13"/>
      <dgm:spPr/>
      <dgm:t>
        <a:bodyPr/>
        <a:lstStyle/>
        <a:p>
          <a:endParaRPr lang="en-US"/>
        </a:p>
      </dgm:t>
    </dgm:pt>
    <dgm:pt modelId="{EFCE88B0-EC46-49EC-971D-653CDA50299D}" type="pres">
      <dgm:prSet presAssocID="{B3B4A8C1-9F00-4326-B9F2-6FA902431F54}" presName="hierChild4" presStyleCnt="0"/>
      <dgm:spPr/>
    </dgm:pt>
    <dgm:pt modelId="{74EF42E2-780B-4982-A02E-5D2C6D988339}" type="pres">
      <dgm:prSet presAssocID="{B3B4A8C1-9F00-4326-B9F2-6FA902431F54}" presName="hierChild5" presStyleCnt="0"/>
      <dgm:spPr/>
    </dgm:pt>
    <dgm:pt modelId="{B720AED0-5A06-4040-A469-19424B16EE76}" type="pres">
      <dgm:prSet presAssocID="{2E6CFA40-E5FE-4A03-8C5E-8667B333B422}" presName="hierChild5" presStyleCnt="0"/>
      <dgm:spPr/>
    </dgm:pt>
    <dgm:pt modelId="{5EB822AA-22F4-47BD-AB94-371133632F8E}" type="pres">
      <dgm:prSet presAssocID="{1129A77C-FDDA-4837-BB73-76276E99B112}" presName="Name37" presStyleLbl="parChTrans1D2" presStyleIdx="1" presStyleCnt="3"/>
      <dgm:spPr/>
      <dgm:t>
        <a:bodyPr/>
        <a:lstStyle/>
        <a:p>
          <a:endParaRPr lang="en-US"/>
        </a:p>
      </dgm:t>
    </dgm:pt>
    <dgm:pt modelId="{EA08E906-DACE-435E-90CE-E5F36E7AC6EF}" type="pres">
      <dgm:prSet presAssocID="{9E012BB4-A925-423D-A72D-AEF5DF06098B}" presName="hierRoot2" presStyleCnt="0">
        <dgm:presLayoutVars>
          <dgm:hierBranch val="init"/>
        </dgm:presLayoutVars>
      </dgm:prSet>
      <dgm:spPr/>
    </dgm:pt>
    <dgm:pt modelId="{B47170AA-2272-49D4-BBB5-EA032EF79BF6}" type="pres">
      <dgm:prSet presAssocID="{9E012BB4-A925-423D-A72D-AEF5DF06098B}" presName="rootComposite" presStyleCnt="0"/>
      <dgm:spPr/>
    </dgm:pt>
    <dgm:pt modelId="{9008C0E9-AF6C-4D09-9DE6-51CAB703AA5D}" type="pres">
      <dgm:prSet presAssocID="{9E012BB4-A925-423D-A72D-AEF5DF06098B}" presName="rootText" presStyleLbl="node2" presStyleIdx="1" presStyleCnt="3" custLinFactNeighborX="-1656">
        <dgm:presLayoutVars>
          <dgm:chPref val="3"/>
        </dgm:presLayoutVars>
      </dgm:prSet>
      <dgm:spPr/>
      <dgm:t>
        <a:bodyPr/>
        <a:lstStyle/>
        <a:p>
          <a:endParaRPr lang="en-US"/>
        </a:p>
      </dgm:t>
    </dgm:pt>
    <dgm:pt modelId="{C5CA5845-3D92-4484-BAF4-BA24B190EC93}" type="pres">
      <dgm:prSet presAssocID="{9E012BB4-A925-423D-A72D-AEF5DF06098B}" presName="rootConnector" presStyleLbl="node2" presStyleIdx="1" presStyleCnt="3"/>
      <dgm:spPr/>
      <dgm:t>
        <a:bodyPr/>
        <a:lstStyle/>
        <a:p>
          <a:endParaRPr lang="en-US"/>
        </a:p>
      </dgm:t>
    </dgm:pt>
    <dgm:pt modelId="{2596BDD3-FE3B-498A-BFD0-033691BD2BE4}" type="pres">
      <dgm:prSet presAssocID="{9E012BB4-A925-423D-A72D-AEF5DF06098B}" presName="hierChild4" presStyleCnt="0"/>
      <dgm:spPr/>
    </dgm:pt>
    <dgm:pt modelId="{10B2D41C-0D44-41F3-A833-F38147E03372}" type="pres">
      <dgm:prSet presAssocID="{E9016996-662C-4458-9D21-76189F027B40}" presName="Name37" presStyleLbl="parChTrans1D3" presStyleIdx="3" presStyleCnt="13"/>
      <dgm:spPr/>
      <dgm:t>
        <a:bodyPr/>
        <a:lstStyle/>
        <a:p>
          <a:endParaRPr lang="en-US"/>
        </a:p>
      </dgm:t>
    </dgm:pt>
    <dgm:pt modelId="{39F96B7A-D0EE-407B-AD26-3DF8FDCD13F5}" type="pres">
      <dgm:prSet presAssocID="{8BFE9679-16A9-427F-A1B5-AAFD409815E2}" presName="hierRoot2" presStyleCnt="0">
        <dgm:presLayoutVars>
          <dgm:hierBranch val="init"/>
        </dgm:presLayoutVars>
      </dgm:prSet>
      <dgm:spPr/>
    </dgm:pt>
    <dgm:pt modelId="{CC1B4988-261E-4B80-9542-4FA0881BBAC8}" type="pres">
      <dgm:prSet presAssocID="{8BFE9679-16A9-427F-A1B5-AAFD409815E2}" presName="rootComposite" presStyleCnt="0"/>
      <dgm:spPr/>
    </dgm:pt>
    <dgm:pt modelId="{E5176709-E625-42B4-B90D-FAEB436CF351}" type="pres">
      <dgm:prSet presAssocID="{8BFE9679-16A9-427F-A1B5-AAFD409815E2}" presName="rootText" presStyleLbl="node3" presStyleIdx="3" presStyleCnt="13" custScaleY="90056">
        <dgm:presLayoutVars>
          <dgm:chPref val="3"/>
        </dgm:presLayoutVars>
      </dgm:prSet>
      <dgm:spPr/>
      <dgm:t>
        <a:bodyPr/>
        <a:lstStyle/>
        <a:p>
          <a:endParaRPr lang="en-US"/>
        </a:p>
      </dgm:t>
    </dgm:pt>
    <dgm:pt modelId="{4575C739-43C7-451D-B6D1-D12D20BF8C4E}" type="pres">
      <dgm:prSet presAssocID="{8BFE9679-16A9-427F-A1B5-AAFD409815E2}" presName="rootConnector" presStyleLbl="node3" presStyleIdx="3" presStyleCnt="13"/>
      <dgm:spPr/>
      <dgm:t>
        <a:bodyPr/>
        <a:lstStyle/>
        <a:p>
          <a:endParaRPr lang="en-US"/>
        </a:p>
      </dgm:t>
    </dgm:pt>
    <dgm:pt modelId="{38DAF957-6380-4486-AB8C-3F6AAE1E3ED3}" type="pres">
      <dgm:prSet presAssocID="{8BFE9679-16A9-427F-A1B5-AAFD409815E2}" presName="hierChild4" presStyleCnt="0"/>
      <dgm:spPr/>
    </dgm:pt>
    <dgm:pt modelId="{8DB4A1DC-F517-40CF-B693-6CEF6B817917}" type="pres">
      <dgm:prSet presAssocID="{8BFE9679-16A9-427F-A1B5-AAFD409815E2}" presName="hierChild5" presStyleCnt="0"/>
      <dgm:spPr/>
    </dgm:pt>
    <dgm:pt modelId="{EB61C49D-D31B-4329-A9DC-F34E1A2F8EC7}" type="pres">
      <dgm:prSet presAssocID="{087C5921-8D71-40C8-A974-831262FEC6E8}" presName="Name37" presStyleLbl="parChTrans1D3" presStyleIdx="4" presStyleCnt="13"/>
      <dgm:spPr/>
      <dgm:t>
        <a:bodyPr/>
        <a:lstStyle/>
        <a:p>
          <a:endParaRPr lang="en-US"/>
        </a:p>
      </dgm:t>
    </dgm:pt>
    <dgm:pt modelId="{F1CBF13C-FD7E-4B0F-963B-7F42F792CF27}" type="pres">
      <dgm:prSet presAssocID="{F3022038-6EC2-43C1-9232-3C3B4D95C41A}" presName="hierRoot2" presStyleCnt="0">
        <dgm:presLayoutVars>
          <dgm:hierBranch val="init"/>
        </dgm:presLayoutVars>
      </dgm:prSet>
      <dgm:spPr/>
    </dgm:pt>
    <dgm:pt modelId="{DCC32F64-BAB0-448E-A20F-73A6606FC36C}" type="pres">
      <dgm:prSet presAssocID="{F3022038-6EC2-43C1-9232-3C3B4D95C41A}" presName="rootComposite" presStyleCnt="0"/>
      <dgm:spPr/>
    </dgm:pt>
    <dgm:pt modelId="{DE305927-3F96-4E2A-8154-626E4796A4D9}" type="pres">
      <dgm:prSet presAssocID="{F3022038-6EC2-43C1-9232-3C3B4D95C41A}" presName="rootText" presStyleLbl="node3" presStyleIdx="4" presStyleCnt="13" custScaleY="126549">
        <dgm:presLayoutVars>
          <dgm:chPref val="3"/>
        </dgm:presLayoutVars>
      </dgm:prSet>
      <dgm:spPr/>
      <dgm:t>
        <a:bodyPr/>
        <a:lstStyle/>
        <a:p>
          <a:endParaRPr lang="en-US"/>
        </a:p>
      </dgm:t>
    </dgm:pt>
    <dgm:pt modelId="{DB384119-9562-4449-9D8E-F7CA04ED587F}" type="pres">
      <dgm:prSet presAssocID="{F3022038-6EC2-43C1-9232-3C3B4D95C41A}" presName="rootConnector" presStyleLbl="node3" presStyleIdx="4" presStyleCnt="13"/>
      <dgm:spPr/>
      <dgm:t>
        <a:bodyPr/>
        <a:lstStyle/>
        <a:p>
          <a:endParaRPr lang="en-US"/>
        </a:p>
      </dgm:t>
    </dgm:pt>
    <dgm:pt modelId="{BFE7F619-8D5F-48CD-A39A-E57E56A6E673}" type="pres">
      <dgm:prSet presAssocID="{F3022038-6EC2-43C1-9232-3C3B4D95C41A}" presName="hierChild4" presStyleCnt="0"/>
      <dgm:spPr/>
    </dgm:pt>
    <dgm:pt modelId="{AF4C107A-9257-4F2A-92AA-B91E0B8F0644}" type="pres">
      <dgm:prSet presAssocID="{F3022038-6EC2-43C1-9232-3C3B4D95C41A}" presName="hierChild5" presStyleCnt="0"/>
      <dgm:spPr/>
    </dgm:pt>
    <dgm:pt modelId="{56FDA344-AFC0-4534-ADE2-9E7D4824E31A}" type="pres">
      <dgm:prSet presAssocID="{07AFA262-1D50-4661-8699-DCA73D5CEE6A}" presName="Name37" presStyleLbl="parChTrans1D3" presStyleIdx="5" presStyleCnt="13"/>
      <dgm:spPr/>
      <dgm:t>
        <a:bodyPr/>
        <a:lstStyle/>
        <a:p>
          <a:endParaRPr lang="en-US"/>
        </a:p>
      </dgm:t>
    </dgm:pt>
    <dgm:pt modelId="{BFE3D664-1F2F-4A3F-8EF6-F8D07F3A5C46}" type="pres">
      <dgm:prSet presAssocID="{E84E4B5C-A8A7-4748-97EE-0B2F05A6F0A4}" presName="hierRoot2" presStyleCnt="0">
        <dgm:presLayoutVars>
          <dgm:hierBranch val="init"/>
        </dgm:presLayoutVars>
      </dgm:prSet>
      <dgm:spPr/>
    </dgm:pt>
    <dgm:pt modelId="{36791128-B9B7-44DF-AF83-ED61AA4B5BF5}" type="pres">
      <dgm:prSet presAssocID="{E84E4B5C-A8A7-4748-97EE-0B2F05A6F0A4}" presName="rootComposite" presStyleCnt="0"/>
      <dgm:spPr/>
    </dgm:pt>
    <dgm:pt modelId="{245BB36D-644C-45CF-A417-A70426B46AA3}" type="pres">
      <dgm:prSet presAssocID="{E84E4B5C-A8A7-4748-97EE-0B2F05A6F0A4}" presName="rootText" presStyleLbl="node3" presStyleIdx="5" presStyleCnt="13">
        <dgm:presLayoutVars>
          <dgm:chPref val="3"/>
        </dgm:presLayoutVars>
      </dgm:prSet>
      <dgm:spPr/>
      <dgm:t>
        <a:bodyPr/>
        <a:lstStyle/>
        <a:p>
          <a:endParaRPr lang="en-US"/>
        </a:p>
      </dgm:t>
    </dgm:pt>
    <dgm:pt modelId="{368EFAA0-5633-4668-A386-6203C358B04C}" type="pres">
      <dgm:prSet presAssocID="{E84E4B5C-A8A7-4748-97EE-0B2F05A6F0A4}" presName="rootConnector" presStyleLbl="node3" presStyleIdx="5" presStyleCnt="13"/>
      <dgm:spPr/>
      <dgm:t>
        <a:bodyPr/>
        <a:lstStyle/>
        <a:p>
          <a:endParaRPr lang="en-US"/>
        </a:p>
      </dgm:t>
    </dgm:pt>
    <dgm:pt modelId="{F43167D4-6F36-4064-BD76-CC4965F6EB8F}" type="pres">
      <dgm:prSet presAssocID="{E84E4B5C-A8A7-4748-97EE-0B2F05A6F0A4}" presName="hierChild4" presStyleCnt="0"/>
      <dgm:spPr/>
    </dgm:pt>
    <dgm:pt modelId="{B0A2BDAC-0502-4A43-9C13-E68382FB1747}" type="pres">
      <dgm:prSet presAssocID="{E84E4B5C-A8A7-4748-97EE-0B2F05A6F0A4}" presName="hierChild5" presStyleCnt="0"/>
      <dgm:spPr/>
    </dgm:pt>
    <dgm:pt modelId="{55CBFB8A-019C-4513-A816-0F25F8134489}" type="pres">
      <dgm:prSet presAssocID="{76C7DB21-68CA-4332-B88D-89E612A89796}" presName="Name37" presStyleLbl="parChTrans1D3" presStyleIdx="6" presStyleCnt="13"/>
      <dgm:spPr/>
      <dgm:t>
        <a:bodyPr/>
        <a:lstStyle/>
        <a:p>
          <a:endParaRPr lang="en-US"/>
        </a:p>
      </dgm:t>
    </dgm:pt>
    <dgm:pt modelId="{EEBF5AC8-153E-40DE-8E7D-7E5502CB01DA}" type="pres">
      <dgm:prSet presAssocID="{4B6CBEA8-F2AA-44F1-B240-F6EED294290C}" presName="hierRoot2" presStyleCnt="0">
        <dgm:presLayoutVars>
          <dgm:hierBranch val="init"/>
        </dgm:presLayoutVars>
      </dgm:prSet>
      <dgm:spPr/>
    </dgm:pt>
    <dgm:pt modelId="{0A735E7C-A63E-409C-BE0D-A64FA11C7F68}" type="pres">
      <dgm:prSet presAssocID="{4B6CBEA8-F2AA-44F1-B240-F6EED294290C}" presName="rootComposite" presStyleCnt="0"/>
      <dgm:spPr/>
    </dgm:pt>
    <dgm:pt modelId="{2CA01A36-43C4-4790-A087-CF464E19BBB1}" type="pres">
      <dgm:prSet presAssocID="{4B6CBEA8-F2AA-44F1-B240-F6EED294290C}" presName="rootText" presStyleLbl="node3" presStyleIdx="6" presStyleCnt="13" custScaleY="131921" custLinFactNeighborY="1657">
        <dgm:presLayoutVars>
          <dgm:chPref val="3"/>
        </dgm:presLayoutVars>
      </dgm:prSet>
      <dgm:spPr/>
      <dgm:t>
        <a:bodyPr/>
        <a:lstStyle/>
        <a:p>
          <a:endParaRPr lang="en-US"/>
        </a:p>
      </dgm:t>
    </dgm:pt>
    <dgm:pt modelId="{5A664F9C-640C-474B-B3FF-84E130F3A6D3}" type="pres">
      <dgm:prSet presAssocID="{4B6CBEA8-F2AA-44F1-B240-F6EED294290C}" presName="rootConnector" presStyleLbl="node3" presStyleIdx="6" presStyleCnt="13"/>
      <dgm:spPr/>
      <dgm:t>
        <a:bodyPr/>
        <a:lstStyle/>
        <a:p>
          <a:endParaRPr lang="en-US"/>
        </a:p>
      </dgm:t>
    </dgm:pt>
    <dgm:pt modelId="{7939BDCC-804D-4A8A-AC9C-34702FF43C92}" type="pres">
      <dgm:prSet presAssocID="{4B6CBEA8-F2AA-44F1-B240-F6EED294290C}" presName="hierChild4" presStyleCnt="0"/>
      <dgm:spPr/>
    </dgm:pt>
    <dgm:pt modelId="{0F3CA83E-C9F5-4183-B667-619DEB0CF9AF}" type="pres">
      <dgm:prSet presAssocID="{4B6CBEA8-F2AA-44F1-B240-F6EED294290C}" presName="hierChild5" presStyleCnt="0"/>
      <dgm:spPr/>
    </dgm:pt>
    <dgm:pt modelId="{93F3E95B-C70A-4D82-88E8-EC48F6D4D8E7}" type="pres">
      <dgm:prSet presAssocID="{5496D89B-4170-4A6E-B9D6-B0A68EF3A072}" presName="Name37" presStyleLbl="parChTrans1D3" presStyleIdx="7" presStyleCnt="13"/>
      <dgm:spPr/>
      <dgm:t>
        <a:bodyPr/>
        <a:lstStyle/>
        <a:p>
          <a:endParaRPr lang="en-US"/>
        </a:p>
      </dgm:t>
    </dgm:pt>
    <dgm:pt modelId="{360176E0-70C6-44F7-8CA1-1E6EFE9C806A}" type="pres">
      <dgm:prSet presAssocID="{EAE0282A-27D1-4884-9AAF-2903FB73D152}" presName="hierRoot2" presStyleCnt="0">
        <dgm:presLayoutVars>
          <dgm:hierBranch val="init"/>
        </dgm:presLayoutVars>
      </dgm:prSet>
      <dgm:spPr/>
    </dgm:pt>
    <dgm:pt modelId="{9B45AF70-D0FE-4F57-89B9-FFF3DFE3A7A4}" type="pres">
      <dgm:prSet presAssocID="{EAE0282A-27D1-4884-9AAF-2903FB73D152}" presName="rootComposite" presStyleCnt="0"/>
      <dgm:spPr/>
    </dgm:pt>
    <dgm:pt modelId="{D1DC9249-AE57-4762-8D4D-7C705A2F6554}" type="pres">
      <dgm:prSet presAssocID="{EAE0282A-27D1-4884-9AAF-2903FB73D152}" presName="rootText" presStyleLbl="node3" presStyleIdx="7" presStyleCnt="13">
        <dgm:presLayoutVars>
          <dgm:chPref val="3"/>
        </dgm:presLayoutVars>
      </dgm:prSet>
      <dgm:spPr/>
      <dgm:t>
        <a:bodyPr/>
        <a:lstStyle/>
        <a:p>
          <a:endParaRPr lang="en-US"/>
        </a:p>
      </dgm:t>
    </dgm:pt>
    <dgm:pt modelId="{1163C134-2E09-46E0-BC81-E9213968CFEF}" type="pres">
      <dgm:prSet presAssocID="{EAE0282A-27D1-4884-9AAF-2903FB73D152}" presName="rootConnector" presStyleLbl="node3" presStyleIdx="7" presStyleCnt="13"/>
      <dgm:spPr/>
      <dgm:t>
        <a:bodyPr/>
        <a:lstStyle/>
        <a:p>
          <a:endParaRPr lang="en-US"/>
        </a:p>
      </dgm:t>
    </dgm:pt>
    <dgm:pt modelId="{AAF9E51F-F092-4C51-9FD2-76763E2320D4}" type="pres">
      <dgm:prSet presAssocID="{EAE0282A-27D1-4884-9AAF-2903FB73D152}" presName="hierChild4" presStyleCnt="0"/>
      <dgm:spPr/>
    </dgm:pt>
    <dgm:pt modelId="{7695CBA6-F5A1-4A6D-B86E-AB4DBF9668C5}" type="pres">
      <dgm:prSet presAssocID="{EAE0282A-27D1-4884-9AAF-2903FB73D152}" presName="hierChild5" presStyleCnt="0"/>
      <dgm:spPr/>
    </dgm:pt>
    <dgm:pt modelId="{C885E218-8891-4692-AD17-BB576E48478B}" type="pres">
      <dgm:prSet presAssocID="{9E012BB4-A925-423D-A72D-AEF5DF06098B}" presName="hierChild5" presStyleCnt="0"/>
      <dgm:spPr/>
    </dgm:pt>
    <dgm:pt modelId="{71DED597-D0DE-453C-B260-399726C2A889}" type="pres">
      <dgm:prSet presAssocID="{0551FFDA-4920-4853-A4DE-3BD9D11E5D5A}" presName="Name37" presStyleLbl="parChTrans1D2" presStyleIdx="2" presStyleCnt="3"/>
      <dgm:spPr/>
      <dgm:t>
        <a:bodyPr/>
        <a:lstStyle/>
        <a:p>
          <a:endParaRPr lang="en-US"/>
        </a:p>
      </dgm:t>
    </dgm:pt>
    <dgm:pt modelId="{45D8FED7-6548-4F38-A417-F57F37118FCE}" type="pres">
      <dgm:prSet presAssocID="{FBCD82A1-ED76-44A9-B847-03440EF5585C}" presName="hierRoot2" presStyleCnt="0">
        <dgm:presLayoutVars>
          <dgm:hierBranch val="init"/>
        </dgm:presLayoutVars>
      </dgm:prSet>
      <dgm:spPr/>
    </dgm:pt>
    <dgm:pt modelId="{3BD18235-7D86-4C39-99F7-A5F916141F03}" type="pres">
      <dgm:prSet presAssocID="{FBCD82A1-ED76-44A9-B847-03440EF5585C}" presName="rootComposite" presStyleCnt="0"/>
      <dgm:spPr/>
    </dgm:pt>
    <dgm:pt modelId="{E75FCD41-533D-4C97-B47D-1B76B33B912F}" type="pres">
      <dgm:prSet presAssocID="{FBCD82A1-ED76-44A9-B847-03440EF5585C}" presName="rootText" presStyleLbl="node2" presStyleIdx="2" presStyleCnt="3" custScaleY="113991" custLinFactNeighborX="65347" custLinFactNeighborY="735">
        <dgm:presLayoutVars>
          <dgm:chPref val="3"/>
        </dgm:presLayoutVars>
      </dgm:prSet>
      <dgm:spPr/>
      <dgm:t>
        <a:bodyPr/>
        <a:lstStyle/>
        <a:p>
          <a:endParaRPr lang="en-US"/>
        </a:p>
      </dgm:t>
    </dgm:pt>
    <dgm:pt modelId="{BE4E3E2A-D6AE-428A-A287-BE740A480387}" type="pres">
      <dgm:prSet presAssocID="{FBCD82A1-ED76-44A9-B847-03440EF5585C}" presName="rootConnector" presStyleLbl="node2" presStyleIdx="2" presStyleCnt="3"/>
      <dgm:spPr/>
      <dgm:t>
        <a:bodyPr/>
        <a:lstStyle/>
        <a:p>
          <a:endParaRPr lang="en-US"/>
        </a:p>
      </dgm:t>
    </dgm:pt>
    <dgm:pt modelId="{A4371B10-3AA3-494B-9731-8760C801CDE0}" type="pres">
      <dgm:prSet presAssocID="{FBCD82A1-ED76-44A9-B847-03440EF5585C}" presName="hierChild4" presStyleCnt="0"/>
      <dgm:spPr/>
    </dgm:pt>
    <dgm:pt modelId="{9D493435-296D-416C-BD16-C63A5D7DA11A}" type="pres">
      <dgm:prSet presAssocID="{92EAB42B-233E-4F9E-A501-C9B4E9453F89}" presName="Name37" presStyleLbl="parChTrans1D3" presStyleIdx="8" presStyleCnt="13"/>
      <dgm:spPr/>
      <dgm:t>
        <a:bodyPr/>
        <a:lstStyle/>
        <a:p>
          <a:endParaRPr lang="en-US"/>
        </a:p>
      </dgm:t>
    </dgm:pt>
    <dgm:pt modelId="{F375F346-1624-40F7-8F3A-B484EDDB7E7E}" type="pres">
      <dgm:prSet presAssocID="{736E2179-9526-4A75-8E99-1240513DF022}" presName="hierRoot2" presStyleCnt="0">
        <dgm:presLayoutVars>
          <dgm:hierBranch val="init"/>
        </dgm:presLayoutVars>
      </dgm:prSet>
      <dgm:spPr/>
    </dgm:pt>
    <dgm:pt modelId="{8A09C12B-9078-4BD1-9283-75D62E24E1A2}" type="pres">
      <dgm:prSet presAssocID="{736E2179-9526-4A75-8E99-1240513DF022}" presName="rootComposite" presStyleCnt="0"/>
      <dgm:spPr/>
    </dgm:pt>
    <dgm:pt modelId="{9D4C8DBB-E8F2-44B7-AB86-943A62677B68}" type="pres">
      <dgm:prSet presAssocID="{736E2179-9526-4A75-8E99-1240513DF022}" presName="rootText" presStyleLbl="node3" presStyleIdx="8" presStyleCnt="13" custLinFactNeighborX="65347" custLinFactNeighborY="-3844">
        <dgm:presLayoutVars>
          <dgm:chPref val="3"/>
        </dgm:presLayoutVars>
      </dgm:prSet>
      <dgm:spPr/>
      <dgm:t>
        <a:bodyPr/>
        <a:lstStyle/>
        <a:p>
          <a:endParaRPr lang="en-US"/>
        </a:p>
      </dgm:t>
    </dgm:pt>
    <dgm:pt modelId="{37D96142-0CEE-490F-9AC9-A39E9C3A46B6}" type="pres">
      <dgm:prSet presAssocID="{736E2179-9526-4A75-8E99-1240513DF022}" presName="rootConnector" presStyleLbl="node3" presStyleIdx="8" presStyleCnt="13"/>
      <dgm:spPr/>
      <dgm:t>
        <a:bodyPr/>
        <a:lstStyle/>
        <a:p>
          <a:endParaRPr lang="en-US"/>
        </a:p>
      </dgm:t>
    </dgm:pt>
    <dgm:pt modelId="{2151F2B0-C578-4026-A15E-3D4D07EA0985}" type="pres">
      <dgm:prSet presAssocID="{736E2179-9526-4A75-8E99-1240513DF022}" presName="hierChild4" presStyleCnt="0"/>
      <dgm:spPr/>
    </dgm:pt>
    <dgm:pt modelId="{E1D05B30-A459-420C-8F94-1C67D405381B}" type="pres">
      <dgm:prSet presAssocID="{736E2179-9526-4A75-8E99-1240513DF022}" presName="hierChild5" presStyleCnt="0"/>
      <dgm:spPr/>
    </dgm:pt>
    <dgm:pt modelId="{12363AFC-637E-474E-88F9-915A53F0CFA5}" type="pres">
      <dgm:prSet presAssocID="{3C6CA960-7857-4593-80F9-A280392DEAA0}" presName="Name37" presStyleLbl="parChTrans1D3" presStyleIdx="9" presStyleCnt="13"/>
      <dgm:spPr/>
      <dgm:t>
        <a:bodyPr/>
        <a:lstStyle/>
        <a:p>
          <a:endParaRPr lang="en-US"/>
        </a:p>
      </dgm:t>
    </dgm:pt>
    <dgm:pt modelId="{CF263F0C-E652-4DD4-AD40-82E23FA10415}" type="pres">
      <dgm:prSet presAssocID="{4A0BD861-4D81-48C2-960F-496F4E960028}" presName="hierRoot2" presStyleCnt="0">
        <dgm:presLayoutVars>
          <dgm:hierBranch val="init"/>
        </dgm:presLayoutVars>
      </dgm:prSet>
      <dgm:spPr/>
    </dgm:pt>
    <dgm:pt modelId="{0DC568D6-541C-462A-A062-EE5C02BDC527}" type="pres">
      <dgm:prSet presAssocID="{4A0BD861-4D81-48C2-960F-496F4E960028}" presName="rootComposite" presStyleCnt="0"/>
      <dgm:spPr/>
    </dgm:pt>
    <dgm:pt modelId="{C49448F2-72A6-456C-9E30-8D31B38B5948}" type="pres">
      <dgm:prSet presAssocID="{4A0BD861-4D81-48C2-960F-496F4E960028}" presName="rootText" presStyleLbl="node3" presStyleIdx="9" presStyleCnt="13" custLinFactNeighborX="65347" custLinFactNeighborY="-3844">
        <dgm:presLayoutVars>
          <dgm:chPref val="3"/>
        </dgm:presLayoutVars>
      </dgm:prSet>
      <dgm:spPr/>
      <dgm:t>
        <a:bodyPr/>
        <a:lstStyle/>
        <a:p>
          <a:endParaRPr lang="en-US"/>
        </a:p>
      </dgm:t>
    </dgm:pt>
    <dgm:pt modelId="{3716FD44-990E-4EB8-A5ED-8A3317344A96}" type="pres">
      <dgm:prSet presAssocID="{4A0BD861-4D81-48C2-960F-496F4E960028}" presName="rootConnector" presStyleLbl="node3" presStyleIdx="9" presStyleCnt="13"/>
      <dgm:spPr/>
      <dgm:t>
        <a:bodyPr/>
        <a:lstStyle/>
        <a:p>
          <a:endParaRPr lang="en-US"/>
        </a:p>
      </dgm:t>
    </dgm:pt>
    <dgm:pt modelId="{C459665D-771D-44E9-B89C-D19C7DF1AD36}" type="pres">
      <dgm:prSet presAssocID="{4A0BD861-4D81-48C2-960F-496F4E960028}" presName="hierChild4" presStyleCnt="0"/>
      <dgm:spPr/>
    </dgm:pt>
    <dgm:pt modelId="{903E6B5F-3B0C-4969-9F5F-A81420242096}" type="pres">
      <dgm:prSet presAssocID="{4A0BD861-4D81-48C2-960F-496F4E960028}" presName="hierChild5" presStyleCnt="0"/>
      <dgm:spPr/>
    </dgm:pt>
    <dgm:pt modelId="{C7BC3CFF-F816-408D-A00E-C573774E8645}" type="pres">
      <dgm:prSet presAssocID="{9079C95E-B1F1-4835-A2F9-75EF3FBF7FAF}" presName="Name37" presStyleLbl="parChTrans1D3" presStyleIdx="10" presStyleCnt="13"/>
      <dgm:spPr/>
      <dgm:t>
        <a:bodyPr/>
        <a:lstStyle/>
        <a:p>
          <a:endParaRPr lang="en-US"/>
        </a:p>
      </dgm:t>
    </dgm:pt>
    <dgm:pt modelId="{016D5BF0-A083-45A4-86FD-8BEAF7D482A0}" type="pres">
      <dgm:prSet presAssocID="{AF19730E-D100-4483-9D98-23E6CEEE16E5}" presName="hierRoot2" presStyleCnt="0">
        <dgm:presLayoutVars>
          <dgm:hierBranch val="init"/>
        </dgm:presLayoutVars>
      </dgm:prSet>
      <dgm:spPr/>
    </dgm:pt>
    <dgm:pt modelId="{88E54308-3E40-4D05-B810-928FF64FD605}" type="pres">
      <dgm:prSet presAssocID="{AF19730E-D100-4483-9D98-23E6CEEE16E5}" presName="rootComposite" presStyleCnt="0"/>
      <dgm:spPr/>
    </dgm:pt>
    <dgm:pt modelId="{84941103-DF6C-4C11-8F35-762231F62EFE}" type="pres">
      <dgm:prSet presAssocID="{AF19730E-D100-4483-9D98-23E6CEEE16E5}" presName="rootText" presStyleLbl="node3" presStyleIdx="10" presStyleCnt="13" custScaleY="113666" custLinFactNeighborX="65347" custLinFactNeighborY="-3844">
        <dgm:presLayoutVars>
          <dgm:chPref val="3"/>
        </dgm:presLayoutVars>
      </dgm:prSet>
      <dgm:spPr/>
      <dgm:t>
        <a:bodyPr/>
        <a:lstStyle/>
        <a:p>
          <a:endParaRPr lang="en-US"/>
        </a:p>
      </dgm:t>
    </dgm:pt>
    <dgm:pt modelId="{6E22889C-D4C6-431B-8853-DEB93672D522}" type="pres">
      <dgm:prSet presAssocID="{AF19730E-D100-4483-9D98-23E6CEEE16E5}" presName="rootConnector" presStyleLbl="node3" presStyleIdx="10" presStyleCnt="13"/>
      <dgm:spPr/>
      <dgm:t>
        <a:bodyPr/>
        <a:lstStyle/>
        <a:p>
          <a:endParaRPr lang="en-US"/>
        </a:p>
      </dgm:t>
    </dgm:pt>
    <dgm:pt modelId="{FFF934F8-795F-4307-A022-C369AB454A89}" type="pres">
      <dgm:prSet presAssocID="{AF19730E-D100-4483-9D98-23E6CEEE16E5}" presName="hierChild4" presStyleCnt="0"/>
      <dgm:spPr/>
    </dgm:pt>
    <dgm:pt modelId="{93C77CDC-7ED3-4F60-BD06-45090AAEA341}" type="pres">
      <dgm:prSet presAssocID="{AF19730E-D100-4483-9D98-23E6CEEE16E5}" presName="hierChild5" presStyleCnt="0"/>
      <dgm:spPr/>
    </dgm:pt>
    <dgm:pt modelId="{55833DAB-260B-46D7-A8E6-C90076017D7B}" type="pres">
      <dgm:prSet presAssocID="{5B1EF510-A145-4229-B50E-4E20444D4B4C}" presName="Name37" presStyleLbl="parChTrans1D3" presStyleIdx="11" presStyleCnt="13"/>
      <dgm:spPr/>
      <dgm:t>
        <a:bodyPr/>
        <a:lstStyle/>
        <a:p>
          <a:endParaRPr lang="en-US"/>
        </a:p>
      </dgm:t>
    </dgm:pt>
    <dgm:pt modelId="{B75E4A31-14B4-4D7A-B1AA-F6E6F259B680}" type="pres">
      <dgm:prSet presAssocID="{4A1A99F4-535C-4E7D-BECE-EDF741FD6162}" presName="hierRoot2" presStyleCnt="0">
        <dgm:presLayoutVars>
          <dgm:hierBranch val="init"/>
        </dgm:presLayoutVars>
      </dgm:prSet>
      <dgm:spPr/>
    </dgm:pt>
    <dgm:pt modelId="{F66A2987-7604-4A60-8464-80DDEC18DDFC}" type="pres">
      <dgm:prSet presAssocID="{4A1A99F4-535C-4E7D-BECE-EDF741FD6162}" presName="rootComposite" presStyleCnt="0"/>
      <dgm:spPr/>
    </dgm:pt>
    <dgm:pt modelId="{50206032-E109-4A49-848A-8BBA1316E290}" type="pres">
      <dgm:prSet presAssocID="{4A1A99F4-535C-4E7D-BECE-EDF741FD6162}" presName="rootText" presStyleLbl="node3" presStyleIdx="11" presStyleCnt="13" custLinFactNeighborX="65347" custLinFactNeighborY="-3844">
        <dgm:presLayoutVars>
          <dgm:chPref val="3"/>
        </dgm:presLayoutVars>
      </dgm:prSet>
      <dgm:spPr/>
      <dgm:t>
        <a:bodyPr/>
        <a:lstStyle/>
        <a:p>
          <a:endParaRPr lang="en-US"/>
        </a:p>
      </dgm:t>
    </dgm:pt>
    <dgm:pt modelId="{2516A865-FFEC-4C17-BD0D-983BE911F5D9}" type="pres">
      <dgm:prSet presAssocID="{4A1A99F4-535C-4E7D-BECE-EDF741FD6162}" presName="rootConnector" presStyleLbl="node3" presStyleIdx="11" presStyleCnt="13"/>
      <dgm:spPr/>
      <dgm:t>
        <a:bodyPr/>
        <a:lstStyle/>
        <a:p>
          <a:endParaRPr lang="en-US"/>
        </a:p>
      </dgm:t>
    </dgm:pt>
    <dgm:pt modelId="{E3459CCD-6F4F-4552-A202-F1EFC6DF8F50}" type="pres">
      <dgm:prSet presAssocID="{4A1A99F4-535C-4E7D-BECE-EDF741FD6162}" presName="hierChild4" presStyleCnt="0"/>
      <dgm:spPr/>
    </dgm:pt>
    <dgm:pt modelId="{162FD3A6-BE9F-494E-946C-15259FB366AA}" type="pres">
      <dgm:prSet presAssocID="{4A1A99F4-535C-4E7D-BECE-EDF741FD6162}" presName="hierChild5" presStyleCnt="0"/>
      <dgm:spPr/>
    </dgm:pt>
    <dgm:pt modelId="{62B316BB-5A13-4832-877A-A6D5C80F3265}" type="pres">
      <dgm:prSet presAssocID="{9894109A-A65E-4A41-B525-C312900BFAA0}" presName="Name37" presStyleLbl="parChTrans1D3" presStyleIdx="12" presStyleCnt="13"/>
      <dgm:spPr/>
      <dgm:t>
        <a:bodyPr/>
        <a:lstStyle/>
        <a:p>
          <a:endParaRPr lang="en-US"/>
        </a:p>
      </dgm:t>
    </dgm:pt>
    <dgm:pt modelId="{D025BB32-96DB-43EA-98F4-A940D00BBCC0}" type="pres">
      <dgm:prSet presAssocID="{42FAEF2B-5FE0-4EB1-9981-E43F7EE54CDD}" presName="hierRoot2" presStyleCnt="0">
        <dgm:presLayoutVars>
          <dgm:hierBranch val="init"/>
        </dgm:presLayoutVars>
      </dgm:prSet>
      <dgm:spPr/>
    </dgm:pt>
    <dgm:pt modelId="{EAE6BFCE-FD3E-40DD-827B-3578DBD5552C}" type="pres">
      <dgm:prSet presAssocID="{42FAEF2B-5FE0-4EB1-9981-E43F7EE54CDD}" presName="rootComposite" presStyleCnt="0"/>
      <dgm:spPr/>
    </dgm:pt>
    <dgm:pt modelId="{88B9DA72-5805-4245-AD82-890CA5FEBB67}" type="pres">
      <dgm:prSet presAssocID="{42FAEF2B-5FE0-4EB1-9981-E43F7EE54CDD}" presName="rootText" presStyleLbl="node3" presStyleIdx="12" presStyleCnt="13" custLinFactNeighborX="65347" custLinFactNeighborY="-3844">
        <dgm:presLayoutVars>
          <dgm:chPref val="3"/>
        </dgm:presLayoutVars>
      </dgm:prSet>
      <dgm:spPr/>
      <dgm:t>
        <a:bodyPr/>
        <a:lstStyle/>
        <a:p>
          <a:endParaRPr lang="en-US"/>
        </a:p>
      </dgm:t>
    </dgm:pt>
    <dgm:pt modelId="{3972E33C-69FE-4F98-96A8-FF0326BB6BF5}" type="pres">
      <dgm:prSet presAssocID="{42FAEF2B-5FE0-4EB1-9981-E43F7EE54CDD}" presName="rootConnector" presStyleLbl="node3" presStyleIdx="12" presStyleCnt="13"/>
      <dgm:spPr/>
      <dgm:t>
        <a:bodyPr/>
        <a:lstStyle/>
        <a:p>
          <a:endParaRPr lang="en-US"/>
        </a:p>
      </dgm:t>
    </dgm:pt>
    <dgm:pt modelId="{924F824E-7A2C-40E4-86BD-3191A540759B}" type="pres">
      <dgm:prSet presAssocID="{42FAEF2B-5FE0-4EB1-9981-E43F7EE54CDD}" presName="hierChild4" presStyleCnt="0"/>
      <dgm:spPr/>
    </dgm:pt>
    <dgm:pt modelId="{A6F27289-6911-4E97-941F-12407F86EF99}" type="pres">
      <dgm:prSet presAssocID="{42FAEF2B-5FE0-4EB1-9981-E43F7EE54CDD}" presName="hierChild5" presStyleCnt="0"/>
      <dgm:spPr/>
    </dgm:pt>
    <dgm:pt modelId="{63070526-AB59-41C6-AF0E-1D3479476280}" type="pres">
      <dgm:prSet presAssocID="{FBCD82A1-ED76-44A9-B847-03440EF5585C}" presName="hierChild5" presStyleCnt="0"/>
      <dgm:spPr/>
    </dgm:pt>
    <dgm:pt modelId="{F5B36E85-5ADA-44A7-A09F-421216AD353D}" type="pres">
      <dgm:prSet presAssocID="{7136032A-BB0F-4AAC-B70A-24614B9FA51A}" presName="hierChild3" presStyleCnt="0"/>
      <dgm:spPr/>
    </dgm:pt>
  </dgm:ptLst>
  <dgm:cxnLst>
    <dgm:cxn modelId="{970C00F5-042B-4E4B-BF58-764C64194C6F}" srcId="{FBCD82A1-ED76-44A9-B847-03440EF5585C}" destId="{736E2179-9526-4A75-8E99-1240513DF022}" srcOrd="0" destOrd="0" parTransId="{92EAB42B-233E-4F9E-A501-C9B4E9453F89}" sibTransId="{50A21514-7222-4744-8A1A-3F1D5E3A77D4}"/>
    <dgm:cxn modelId="{186A08E9-B0F2-4641-8EFE-45B2F0E13505}" type="presOf" srcId="{2E6CFA40-E5FE-4A03-8C5E-8667B333B422}" destId="{EDE0384D-F879-4D34-9CDD-FE5926EB1B90}" srcOrd="1" destOrd="0" presId="urn:microsoft.com/office/officeart/2005/8/layout/orgChart1"/>
    <dgm:cxn modelId="{12B09075-AD1E-49E0-AB32-893429F2C06C}" srcId="{9E012BB4-A925-423D-A72D-AEF5DF06098B}" destId="{4B6CBEA8-F2AA-44F1-B240-F6EED294290C}" srcOrd="3" destOrd="0" parTransId="{76C7DB21-68CA-4332-B88D-89E612A89796}" sibTransId="{C431A3D9-32BD-46A6-9C76-26B7E6BF8F64}"/>
    <dgm:cxn modelId="{D1FB8300-FDCD-42A7-868F-A0767FD18AA1}" type="presOf" srcId="{F3022038-6EC2-43C1-9232-3C3B4D95C41A}" destId="{DE305927-3F96-4E2A-8154-626E4796A4D9}" srcOrd="0" destOrd="0" presId="urn:microsoft.com/office/officeart/2005/8/layout/orgChart1"/>
    <dgm:cxn modelId="{31F698DC-B307-454C-92FF-0889DF55CEA4}" type="presOf" srcId="{FBCD82A1-ED76-44A9-B847-03440EF5585C}" destId="{BE4E3E2A-D6AE-428A-A287-BE740A480387}" srcOrd="1" destOrd="0" presId="urn:microsoft.com/office/officeart/2005/8/layout/orgChart1"/>
    <dgm:cxn modelId="{B4F33326-D189-4135-8032-9EA7B6B8CD66}" type="presOf" srcId="{1129A77C-FDDA-4837-BB73-76276E99B112}" destId="{5EB822AA-22F4-47BD-AB94-371133632F8E}" srcOrd="0" destOrd="0" presId="urn:microsoft.com/office/officeart/2005/8/layout/orgChart1"/>
    <dgm:cxn modelId="{EB12CB22-BF0C-4C30-8A8B-D793F40BD424}" type="presOf" srcId="{42FAEF2B-5FE0-4EB1-9981-E43F7EE54CDD}" destId="{88B9DA72-5805-4245-AD82-890CA5FEBB67}" srcOrd="0" destOrd="0" presId="urn:microsoft.com/office/officeart/2005/8/layout/orgChart1"/>
    <dgm:cxn modelId="{BFA795E3-C3DA-4AC3-9E19-87AF2856FCEE}" type="presOf" srcId="{E9016996-662C-4458-9D21-76189F027B40}" destId="{10B2D41C-0D44-41F3-A833-F38147E03372}" srcOrd="0" destOrd="0" presId="urn:microsoft.com/office/officeart/2005/8/layout/orgChart1"/>
    <dgm:cxn modelId="{6FE39923-390A-44D1-B6AA-BDA4475D19BD}" type="presOf" srcId="{6469189C-2CF9-47F2-AC45-4B8EE436F48C}" destId="{09FE7E83-1BB2-4566-A0FD-6B57923A5BDE}" srcOrd="1" destOrd="0" presId="urn:microsoft.com/office/officeart/2005/8/layout/orgChart1"/>
    <dgm:cxn modelId="{0748C929-D0E9-4D94-8293-C43137673D6A}" type="presOf" srcId="{1AA54AAC-CF99-43DD-B092-E00DF57E2924}" destId="{597D1188-592A-43D6-B67F-E51C8182A460}" srcOrd="0" destOrd="0" presId="urn:microsoft.com/office/officeart/2005/8/layout/orgChart1"/>
    <dgm:cxn modelId="{2A9FDBBC-521C-4736-8EB8-4BA0FBF67577}" type="presOf" srcId="{736E2179-9526-4A75-8E99-1240513DF022}" destId="{37D96142-0CEE-490F-9AC9-A39E9C3A46B6}" srcOrd="1" destOrd="0" presId="urn:microsoft.com/office/officeart/2005/8/layout/orgChart1"/>
    <dgm:cxn modelId="{C10BA1D1-E1C4-4438-960C-7B1C8D0649E3}" type="presOf" srcId="{7136032A-BB0F-4AAC-B70A-24614B9FA51A}" destId="{84F35003-0EB4-4983-AD91-D38A51169DA2}" srcOrd="0" destOrd="0" presId="urn:microsoft.com/office/officeart/2005/8/layout/orgChart1"/>
    <dgm:cxn modelId="{00FA74F9-9B44-46B9-8ED2-4ECBD728E645}" type="presOf" srcId="{01A6ADED-63D5-4895-9E64-906FD85FD116}" destId="{C687F740-E4BB-44D2-9A49-276B95922045}" srcOrd="1" destOrd="0" presId="urn:microsoft.com/office/officeart/2005/8/layout/orgChart1"/>
    <dgm:cxn modelId="{0174210A-5735-49B8-AB72-0DD11BFED90D}" type="presOf" srcId="{B3B4A8C1-9F00-4326-B9F2-6FA902431F54}" destId="{05F77E84-60AD-4883-BC40-BCC809673CBD}" srcOrd="0" destOrd="0" presId="urn:microsoft.com/office/officeart/2005/8/layout/orgChart1"/>
    <dgm:cxn modelId="{0E4642F4-A411-4BDF-B43E-D9B791E3D87C}" srcId="{7136032A-BB0F-4AAC-B70A-24614B9FA51A}" destId="{FBCD82A1-ED76-44A9-B847-03440EF5585C}" srcOrd="2" destOrd="0" parTransId="{0551FFDA-4920-4853-A4DE-3BD9D11E5D5A}" sibTransId="{81DD93EC-21ED-479F-9798-628DACEA8150}"/>
    <dgm:cxn modelId="{23910FC6-0434-48BC-8578-D157722F83F8}" type="presOf" srcId="{3C6CA960-7857-4593-80F9-A280392DEAA0}" destId="{12363AFC-637E-474E-88F9-915A53F0CFA5}" srcOrd="0" destOrd="0" presId="urn:microsoft.com/office/officeart/2005/8/layout/orgChart1"/>
    <dgm:cxn modelId="{D12D3B77-6BAD-48F6-8F76-0A17970428AA}" type="presOf" srcId="{D7294784-67B0-44D1-9EF6-73C018824156}" destId="{06370B0C-F9E8-4917-A922-76A1E66541DC}" srcOrd="0" destOrd="0" presId="urn:microsoft.com/office/officeart/2005/8/layout/orgChart1"/>
    <dgm:cxn modelId="{75B86DF2-447D-44E5-ABF5-55376763090D}" srcId="{9E012BB4-A925-423D-A72D-AEF5DF06098B}" destId="{8BFE9679-16A9-427F-A1B5-AAFD409815E2}" srcOrd="0" destOrd="0" parTransId="{E9016996-662C-4458-9D21-76189F027B40}" sibTransId="{AA23E9F1-5A7B-459D-BF34-92C8C13B49C6}"/>
    <dgm:cxn modelId="{E83B1FF1-648D-4F1F-88EF-F81B504F4DA8}" type="presOf" srcId="{76C7DB21-68CA-4332-B88D-89E612A89796}" destId="{55CBFB8A-019C-4513-A816-0F25F8134489}" srcOrd="0" destOrd="0" presId="urn:microsoft.com/office/officeart/2005/8/layout/orgChart1"/>
    <dgm:cxn modelId="{80CFCD4D-136F-487C-9E8A-B1BC53D54680}" type="presOf" srcId="{0551FFDA-4920-4853-A4DE-3BD9D11E5D5A}" destId="{71DED597-D0DE-453C-B260-399726C2A889}" srcOrd="0" destOrd="0" presId="urn:microsoft.com/office/officeart/2005/8/layout/orgChart1"/>
    <dgm:cxn modelId="{09F33510-7656-4599-A868-3E442CF02C9F}" srcId="{FBCD82A1-ED76-44A9-B847-03440EF5585C}" destId="{AF19730E-D100-4483-9D98-23E6CEEE16E5}" srcOrd="2" destOrd="0" parTransId="{9079C95E-B1F1-4835-A2F9-75EF3FBF7FAF}" sibTransId="{6F76121F-5B76-4693-AD37-E09669F261E7}"/>
    <dgm:cxn modelId="{FBC9D289-2242-4B23-823A-FE1368B96B4E}" type="presOf" srcId="{A7203AB7-35FB-42CB-8DE8-FDB178BCF9F1}" destId="{6CB1EA8D-7FE4-4161-8E5D-AE395D704C64}" srcOrd="0" destOrd="0" presId="urn:microsoft.com/office/officeart/2005/8/layout/orgChart1"/>
    <dgm:cxn modelId="{2E4B4815-5477-4C1F-8BFA-9792FEE59A22}" type="presOf" srcId="{42FAEF2B-5FE0-4EB1-9981-E43F7EE54CDD}" destId="{3972E33C-69FE-4F98-96A8-FF0326BB6BF5}" srcOrd="1" destOrd="0" presId="urn:microsoft.com/office/officeart/2005/8/layout/orgChart1"/>
    <dgm:cxn modelId="{961254BF-7379-431A-8D37-F8CD66A9F02A}" srcId="{FBCD82A1-ED76-44A9-B847-03440EF5585C}" destId="{4A0BD861-4D81-48C2-960F-496F4E960028}" srcOrd="1" destOrd="0" parTransId="{3C6CA960-7857-4593-80F9-A280392DEAA0}" sibTransId="{2A90CB27-0D40-4569-BC87-CFB8F10B543D}"/>
    <dgm:cxn modelId="{1D9A47D4-6D09-434C-B302-DD325BD331F2}" type="presOf" srcId="{FBCD82A1-ED76-44A9-B847-03440EF5585C}" destId="{E75FCD41-533D-4C97-B47D-1B76B33B912F}" srcOrd="0" destOrd="0" presId="urn:microsoft.com/office/officeart/2005/8/layout/orgChart1"/>
    <dgm:cxn modelId="{938D7295-7BF0-4166-A196-82C5932AF1D9}" type="presOf" srcId="{B3B4A8C1-9F00-4326-B9F2-6FA902431F54}" destId="{3FC52FFA-D647-4C15-82CD-6EB7621F6826}" srcOrd="1" destOrd="0" presId="urn:microsoft.com/office/officeart/2005/8/layout/orgChart1"/>
    <dgm:cxn modelId="{59BA3632-9725-4EF2-99DF-A5D41B85CE68}" type="presOf" srcId="{92EAB42B-233E-4F9E-A501-C9B4E9453F89}" destId="{9D493435-296D-416C-BD16-C63A5D7DA11A}" srcOrd="0" destOrd="0" presId="urn:microsoft.com/office/officeart/2005/8/layout/orgChart1"/>
    <dgm:cxn modelId="{9FBB54FE-B84C-4CB3-9B4F-AC85DAC4A5BA}" srcId="{2E6CFA40-E5FE-4A03-8C5E-8667B333B422}" destId="{6469189C-2CF9-47F2-AC45-4B8EE436F48C}" srcOrd="0" destOrd="0" parTransId="{D7294784-67B0-44D1-9EF6-73C018824156}" sibTransId="{B74B38E6-0018-44F4-BECB-EC0AD32B4306}"/>
    <dgm:cxn modelId="{74BD721F-D23F-4747-8A0B-0E343C23CCE0}" type="presOf" srcId="{E84E4B5C-A8A7-4748-97EE-0B2F05A6F0A4}" destId="{245BB36D-644C-45CF-A417-A70426B46AA3}" srcOrd="0" destOrd="0" presId="urn:microsoft.com/office/officeart/2005/8/layout/orgChart1"/>
    <dgm:cxn modelId="{C5CA9B02-2DDF-476C-A22A-69C4DD5D97A4}" type="presOf" srcId="{F3022038-6EC2-43C1-9232-3C3B4D95C41A}" destId="{DB384119-9562-4449-9D8E-F7CA04ED587F}" srcOrd="1" destOrd="0" presId="urn:microsoft.com/office/officeart/2005/8/layout/orgChart1"/>
    <dgm:cxn modelId="{0617ACB1-3BDD-4209-85F5-F249E7504871}" type="presOf" srcId="{AF19730E-D100-4483-9D98-23E6CEEE16E5}" destId="{6E22889C-D4C6-431B-8853-DEB93672D522}" srcOrd="1" destOrd="0" presId="urn:microsoft.com/office/officeart/2005/8/layout/orgChart1"/>
    <dgm:cxn modelId="{51E79869-368B-4FD5-9D50-2C1C105688AC}" type="presOf" srcId="{4A0BD861-4D81-48C2-960F-496F4E960028}" destId="{3716FD44-990E-4EB8-A5ED-8A3317344A96}" srcOrd="1" destOrd="0" presId="urn:microsoft.com/office/officeart/2005/8/layout/orgChart1"/>
    <dgm:cxn modelId="{0EAAAF5F-C8EC-4544-99A1-2EDEC52980EE}" srcId="{9E012BB4-A925-423D-A72D-AEF5DF06098B}" destId="{EAE0282A-27D1-4884-9AAF-2903FB73D152}" srcOrd="4" destOrd="0" parTransId="{5496D89B-4170-4A6E-B9D6-B0A68EF3A072}" sibTransId="{F67CD75E-D1E3-4C3C-9019-26E43C9B6AFB}"/>
    <dgm:cxn modelId="{0DBBACAD-B1D7-4C70-B0AE-2A36D01DD41A}" type="presOf" srcId="{8BFE9679-16A9-427F-A1B5-AAFD409815E2}" destId="{E5176709-E625-42B4-B90D-FAEB436CF351}" srcOrd="0" destOrd="0" presId="urn:microsoft.com/office/officeart/2005/8/layout/orgChart1"/>
    <dgm:cxn modelId="{ADCC4791-2B37-4389-BE5F-FA72BE9759BA}" type="presOf" srcId="{4A1A99F4-535C-4E7D-BECE-EDF741FD6162}" destId="{2516A865-FFEC-4C17-BD0D-983BE911F5D9}" srcOrd="1" destOrd="0" presId="urn:microsoft.com/office/officeart/2005/8/layout/orgChart1"/>
    <dgm:cxn modelId="{D315309C-DD1D-480A-B21E-66B304FA0371}" type="presOf" srcId="{4B6CBEA8-F2AA-44F1-B240-F6EED294290C}" destId="{5A664F9C-640C-474B-B3FF-84E130F3A6D3}" srcOrd="1" destOrd="0" presId="urn:microsoft.com/office/officeart/2005/8/layout/orgChart1"/>
    <dgm:cxn modelId="{9CF314EB-0A32-4C60-8A49-0C0B066AC56F}" srcId="{7136032A-BB0F-4AAC-B70A-24614B9FA51A}" destId="{9E012BB4-A925-423D-A72D-AEF5DF06098B}" srcOrd="1" destOrd="0" parTransId="{1129A77C-FDDA-4837-BB73-76276E99B112}" sibTransId="{D5109F90-0D4E-4281-B284-FE00C03C1643}"/>
    <dgm:cxn modelId="{F21AB2D5-05A3-4FEC-90BA-00EE73391E54}" type="presOf" srcId="{7136032A-BB0F-4AAC-B70A-24614B9FA51A}" destId="{96982947-CC47-4580-AB89-D403AB04F0CC}" srcOrd="1" destOrd="0" presId="urn:microsoft.com/office/officeart/2005/8/layout/orgChart1"/>
    <dgm:cxn modelId="{69463695-C569-4039-B7D3-2E61C6BF77DF}" type="presOf" srcId="{5B1EF510-A145-4229-B50E-4E20444D4B4C}" destId="{55833DAB-260B-46D7-A8E6-C90076017D7B}" srcOrd="0" destOrd="0" presId="urn:microsoft.com/office/officeart/2005/8/layout/orgChart1"/>
    <dgm:cxn modelId="{54EDA16A-6DA1-427D-81BB-D0C2C0287B78}" srcId="{2E6CFA40-E5FE-4A03-8C5E-8667B333B422}" destId="{01A6ADED-63D5-4895-9E64-906FD85FD116}" srcOrd="1" destOrd="0" parTransId="{A7203AB7-35FB-42CB-8DE8-FDB178BCF9F1}" sibTransId="{8ACEE6C9-690B-4505-8D65-5726DFFA3043}"/>
    <dgm:cxn modelId="{14750A28-F237-4529-A5A4-3060EC41AEC1}" type="presOf" srcId="{8BFE9679-16A9-427F-A1B5-AAFD409815E2}" destId="{4575C739-43C7-451D-B6D1-D12D20BF8C4E}" srcOrd="1" destOrd="0" presId="urn:microsoft.com/office/officeart/2005/8/layout/orgChart1"/>
    <dgm:cxn modelId="{D7F1CF12-10D8-4F97-9FA5-FF7E3841FE7B}" type="presOf" srcId="{4A0BD861-4D81-48C2-960F-496F4E960028}" destId="{C49448F2-72A6-456C-9E30-8D31B38B5948}" srcOrd="0" destOrd="0" presId="urn:microsoft.com/office/officeart/2005/8/layout/orgChart1"/>
    <dgm:cxn modelId="{23A333BE-BFB7-433B-A2AD-059170673A12}" type="presOf" srcId="{4B6CBEA8-F2AA-44F1-B240-F6EED294290C}" destId="{2CA01A36-43C4-4790-A087-CF464E19BBB1}" srcOrd="0" destOrd="0" presId="urn:microsoft.com/office/officeart/2005/8/layout/orgChart1"/>
    <dgm:cxn modelId="{51BDAABC-CABF-4964-B4BA-4E925465F153}" type="presOf" srcId="{9894109A-A65E-4A41-B525-C312900BFAA0}" destId="{62B316BB-5A13-4832-877A-A6D5C80F3265}" srcOrd="0" destOrd="0" presId="urn:microsoft.com/office/officeart/2005/8/layout/orgChart1"/>
    <dgm:cxn modelId="{6D93D206-5252-403E-BBFD-BECFAFAE6778}" srcId="{FBCD82A1-ED76-44A9-B847-03440EF5585C}" destId="{42FAEF2B-5FE0-4EB1-9981-E43F7EE54CDD}" srcOrd="4" destOrd="0" parTransId="{9894109A-A65E-4A41-B525-C312900BFAA0}" sibTransId="{CB60D965-4F23-4EAE-8B2A-156B34E67697}"/>
    <dgm:cxn modelId="{5CA00A9E-1E00-48ED-81EC-610779EEFDEE}" type="presOf" srcId="{07AFA262-1D50-4661-8699-DCA73D5CEE6A}" destId="{56FDA344-AFC0-4534-ADE2-9E7D4824E31A}" srcOrd="0" destOrd="0" presId="urn:microsoft.com/office/officeart/2005/8/layout/orgChart1"/>
    <dgm:cxn modelId="{EED800F2-387E-46D0-A09E-9EB5EAA9C3BB}" type="presOf" srcId="{EAE0282A-27D1-4884-9AAF-2903FB73D152}" destId="{D1DC9249-AE57-4762-8D4D-7C705A2F6554}" srcOrd="0" destOrd="0" presId="urn:microsoft.com/office/officeart/2005/8/layout/orgChart1"/>
    <dgm:cxn modelId="{75515FD8-6EB2-428B-AA32-F2767C5329A0}" srcId="{9E012BB4-A925-423D-A72D-AEF5DF06098B}" destId="{E84E4B5C-A8A7-4748-97EE-0B2F05A6F0A4}" srcOrd="2" destOrd="0" parTransId="{07AFA262-1D50-4661-8699-DCA73D5CEE6A}" sibTransId="{32AA86D2-9C65-418B-A0CA-E39AD18728EB}"/>
    <dgm:cxn modelId="{B7061D47-6CBE-4826-BB4E-D08AACB2AD51}" srcId="{7136032A-BB0F-4AAC-B70A-24614B9FA51A}" destId="{2E6CFA40-E5FE-4A03-8C5E-8667B333B422}" srcOrd="0" destOrd="0" parTransId="{1AA54AAC-CF99-43DD-B092-E00DF57E2924}" sibTransId="{52806D2F-1927-4442-A3AC-F153171DF366}"/>
    <dgm:cxn modelId="{205AB55C-8E26-4DD2-886D-FF0D53810F18}" type="presOf" srcId="{9E012BB4-A925-423D-A72D-AEF5DF06098B}" destId="{C5CA5845-3D92-4484-BAF4-BA24B190EC93}" srcOrd="1" destOrd="0" presId="urn:microsoft.com/office/officeart/2005/8/layout/orgChart1"/>
    <dgm:cxn modelId="{4DCEE249-11DA-4D60-BA5F-C22630CF6E31}" type="presOf" srcId="{E84E4B5C-A8A7-4748-97EE-0B2F05A6F0A4}" destId="{368EFAA0-5633-4668-A386-6203C358B04C}" srcOrd="1" destOrd="0" presId="urn:microsoft.com/office/officeart/2005/8/layout/orgChart1"/>
    <dgm:cxn modelId="{9109C905-2DA5-47DE-A133-3AEA1F98B095}" srcId="{FBCD82A1-ED76-44A9-B847-03440EF5585C}" destId="{4A1A99F4-535C-4E7D-BECE-EDF741FD6162}" srcOrd="3" destOrd="0" parTransId="{5B1EF510-A145-4229-B50E-4E20444D4B4C}" sibTransId="{7750D4D7-863A-434D-8068-44741EF1F272}"/>
    <dgm:cxn modelId="{51365F7A-FE25-44E5-A2FE-6F6A66D58219}" type="presOf" srcId="{2E6CFA40-E5FE-4A03-8C5E-8667B333B422}" destId="{D0EC8644-180F-428A-8E88-05B270C70051}" srcOrd="0" destOrd="0" presId="urn:microsoft.com/office/officeart/2005/8/layout/orgChart1"/>
    <dgm:cxn modelId="{5F5F6E93-BEBC-4DA4-B1DB-D29F315A5890}" type="presOf" srcId="{736E2179-9526-4A75-8E99-1240513DF022}" destId="{9D4C8DBB-E8F2-44B7-AB86-943A62677B68}" srcOrd="0" destOrd="0" presId="urn:microsoft.com/office/officeart/2005/8/layout/orgChart1"/>
    <dgm:cxn modelId="{B192F002-237C-4155-9AB2-E2EB968202B9}" type="presOf" srcId="{4A1A99F4-535C-4E7D-BECE-EDF741FD6162}" destId="{50206032-E109-4A49-848A-8BBA1316E290}" srcOrd="0" destOrd="0" presId="urn:microsoft.com/office/officeart/2005/8/layout/orgChart1"/>
    <dgm:cxn modelId="{4EB4A5DB-625A-4849-A9B1-9745B3C2F1B3}" type="presOf" srcId="{9E012BB4-A925-423D-A72D-AEF5DF06098B}" destId="{9008C0E9-AF6C-4D09-9DE6-51CAB703AA5D}" srcOrd="0" destOrd="0" presId="urn:microsoft.com/office/officeart/2005/8/layout/orgChart1"/>
    <dgm:cxn modelId="{55EE78C2-92CE-4897-99F2-40EE81C389DD}" type="presOf" srcId="{5496D89B-4170-4A6E-B9D6-B0A68EF3A072}" destId="{93F3E95B-C70A-4D82-88E8-EC48F6D4D8E7}" srcOrd="0" destOrd="0" presId="urn:microsoft.com/office/officeart/2005/8/layout/orgChart1"/>
    <dgm:cxn modelId="{14D13CA2-C14A-410E-A85F-9C9BF577A974}" type="presOf" srcId="{EE54295C-5CE9-4CF2-8737-2F9C89F178A7}" destId="{53615699-23BC-484A-8051-37A6D5A2BFFD}" srcOrd="0" destOrd="0" presId="urn:microsoft.com/office/officeart/2005/8/layout/orgChart1"/>
    <dgm:cxn modelId="{3BFF5353-CE8C-444E-99B8-8BA01A115793}" type="presOf" srcId="{EAE0282A-27D1-4884-9AAF-2903FB73D152}" destId="{1163C134-2E09-46E0-BC81-E9213968CFEF}" srcOrd="1" destOrd="0" presId="urn:microsoft.com/office/officeart/2005/8/layout/orgChart1"/>
    <dgm:cxn modelId="{097FC2A0-48CD-4A2F-BA4E-EC9E0F5582A0}" srcId="{9E012BB4-A925-423D-A72D-AEF5DF06098B}" destId="{F3022038-6EC2-43C1-9232-3C3B4D95C41A}" srcOrd="1" destOrd="0" parTransId="{087C5921-8D71-40C8-A974-831262FEC6E8}" sibTransId="{9F99CFEE-4531-4D1C-8379-722E33ADA21E}"/>
    <dgm:cxn modelId="{375A00ED-DEF2-450A-AAE9-C7FCA40CCEB8}" type="presOf" srcId="{087C5921-8D71-40C8-A974-831262FEC6E8}" destId="{EB61C49D-D31B-4329-A9DC-F34E1A2F8EC7}" srcOrd="0" destOrd="0" presId="urn:microsoft.com/office/officeart/2005/8/layout/orgChart1"/>
    <dgm:cxn modelId="{31E63E74-4A75-4CDB-9D54-DE08C8685BF0}" type="presOf" srcId="{9079C95E-B1F1-4835-A2F9-75EF3FBF7FAF}" destId="{C7BC3CFF-F816-408D-A00E-C573774E8645}" srcOrd="0" destOrd="0" presId="urn:microsoft.com/office/officeart/2005/8/layout/orgChart1"/>
    <dgm:cxn modelId="{04865BCC-2EBD-48E7-BDE9-A8A4DF380222}" srcId="{2E6CFA40-E5FE-4A03-8C5E-8667B333B422}" destId="{B3B4A8C1-9F00-4326-B9F2-6FA902431F54}" srcOrd="2" destOrd="0" parTransId="{8917082F-AEE2-4946-B4ED-DB6E795456E0}" sibTransId="{E0A921B7-B4D4-44F5-AA3F-0E7E1657425C}"/>
    <dgm:cxn modelId="{B90B3666-6537-4FD4-8000-27408739DC05}" srcId="{EE54295C-5CE9-4CF2-8737-2F9C89F178A7}" destId="{7136032A-BB0F-4AAC-B70A-24614B9FA51A}" srcOrd="0" destOrd="0" parTransId="{FCE9760B-3DEF-4AEA-9A74-0820D79FF1D1}" sibTransId="{486C7E2A-90E8-4C7E-ACDB-9ADCC6F5E42A}"/>
    <dgm:cxn modelId="{CCFF805B-56D6-4D09-B943-5445BC097661}" type="presOf" srcId="{01A6ADED-63D5-4895-9E64-906FD85FD116}" destId="{42EA5D3F-243E-442C-8A8A-12FC3AC0943C}" srcOrd="0" destOrd="0" presId="urn:microsoft.com/office/officeart/2005/8/layout/orgChart1"/>
    <dgm:cxn modelId="{59013627-DAF9-427E-A811-5D5C5896DF6C}" type="presOf" srcId="{AF19730E-D100-4483-9D98-23E6CEEE16E5}" destId="{84941103-DF6C-4C11-8F35-762231F62EFE}" srcOrd="0" destOrd="0" presId="urn:microsoft.com/office/officeart/2005/8/layout/orgChart1"/>
    <dgm:cxn modelId="{397D0E84-66F8-4E9A-9A74-F119F6C439FE}" type="presOf" srcId="{6469189C-2CF9-47F2-AC45-4B8EE436F48C}" destId="{853A6654-670F-46C2-9116-8F640EA41845}" srcOrd="0" destOrd="0" presId="urn:microsoft.com/office/officeart/2005/8/layout/orgChart1"/>
    <dgm:cxn modelId="{17AD8E49-0920-4E31-8FD4-5808A37E5081}" type="presOf" srcId="{8917082F-AEE2-4946-B4ED-DB6E795456E0}" destId="{7425C4DA-0C67-43EB-9158-EC7106C571F4}" srcOrd="0" destOrd="0" presId="urn:microsoft.com/office/officeart/2005/8/layout/orgChart1"/>
    <dgm:cxn modelId="{ABBA0F2E-4B85-4625-9000-C7CA8E3B7AFD}" type="presParOf" srcId="{53615699-23BC-484A-8051-37A6D5A2BFFD}" destId="{5BFA7405-DCA7-4FB9-8C3C-C8368C6E3A0B}" srcOrd="0" destOrd="0" presId="urn:microsoft.com/office/officeart/2005/8/layout/orgChart1"/>
    <dgm:cxn modelId="{4BEF9DD4-4FD9-4B53-992E-5A538C4226A3}" type="presParOf" srcId="{5BFA7405-DCA7-4FB9-8C3C-C8368C6E3A0B}" destId="{54E1F1CF-75EA-4C94-A725-A8955D86D09B}" srcOrd="0" destOrd="0" presId="urn:microsoft.com/office/officeart/2005/8/layout/orgChart1"/>
    <dgm:cxn modelId="{E5E86A4D-4458-4A65-991C-4E9C7DD2BA18}" type="presParOf" srcId="{54E1F1CF-75EA-4C94-A725-A8955D86D09B}" destId="{84F35003-0EB4-4983-AD91-D38A51169DA2}" srcOrd="0" destOrd="0" presId="urn:microsoft.com/office/officeart/2005/8/layout/orgChart1"/>
    <dgm:cxn modelId="{84907AF1-8AE4-40B4-B924-54F601744DBF}" type="presParOf" srcId="{54E1F1CF-75EA-4C94-A725-A8955D86D09B}" destId="{96982947-CC47-4580-AB89-D403AB04F0CC}" srcOrd="1" destOrd="0" presId="urn:microsoft.com/office/officeart/2005/8/layout/orgChart1"/>
    <dgm:cxn modelId="{FE615DDF-EF23-40A7-B0D3-BB5578CF8F83}" type="presParOf" srcId="{5BFA7405-DCA7-4FB9-8C3C-C8368C6E3A0B}" destId="{B8A6F22C-1E21-4B6D-BC16-0B1AD4CEC0B4}" srcOrd="1" destOrd="0" presId="urn:microsoft.com/office/officeart/2005/8/layout/orgChart1"/>
    <dgm:cxn modelId="{5C78A21C-D929-4FB5-8BDB-96E4847E9287}" type="presParOf" srcId="{B8A6F22C-1E21-4B6D-BC16-0B1AD4CEC0B4}" destId="{597D1188-592A-43D6-B67F-E51C8182A460}" srcOrd="0" destOrd="0" presId="urn:microsoft.com/office/officeart/2005/8/layout/orgChart1"/>
    <dgm:cxn modelId="{61979747-3021-4020-A806-BADB52B824A6}" type="presParOf" srcId="{B8A6F22C-1E21-4B6D-BC16-0B1AD4CEC0B4}" destId="{D2CCBE41-6500-4002-A300-422306B4E949}" srcOrd="1" destOrd="0" presId="urn:microsoft.com/office/officeart/2005/8/layout/orgChart1"/>
    <dgm:cxn modelId="{A07C0CFA-A5F5-41B2-A0E2-C55B0476653B}" type="presParOf" srcId="{D2CCBE41-6500-4002-A300-422306B4E949}" destId="{706AB6AF-E1EF-4541-8EC8-87655FACCB7A}" srcOrd="0" destOrd="0" presId="urn:microsoft.com/office/officeart/2005/8/layout/orgChart1"/>
    <dgm:cxn modelId="{2A7A378F-C18B-4F8F-A6ED-A1826870759E}" type="presParOf" srcId="{706AB6AF-E1EF-4541-8EC8-87655FACCB7A}" destId="{D0EC8644-180F-428A-8E88-05B270C70051}" srcOrd="0" destOrd="0" presId="urn:microsoft.com/office/officeart/2005/8/layout/orgChart1"/>
    <dgm:cxn modelId="{B1CC77E6-BF5A-4611-89AE-2CDE198E601E}" type="presParOf" srcId="{706AB6AF-E1EF-4541-8EC8-87655FACCB7A}" destId="{EDE0384D-F879-4D34-9CDD-FE5926EB1B90}" srcOrd="1" destOrd="0" presId="urn:microsoft.com/office/officeart/2005/8/layout/orgChart1"/>
    <dgm:cxn modelId="{4D4AE315-0B12-41C9-B7A1-E72794D4541C}" type="presParOf" srcId="{D2CCBE41-6500-4002-A300-422306B4E949}" destId="{952C8C4B-C0EF-443B-90E8-7820993619A0}" srcOrd="1" destOrd="0" presId="urn:microsoft.com/office/officeart/2005/8/layout/orgChart1"/>
    <dgm:cxn modelId="{EDC1340D-4D70-465C-9F1A-C42450E0A87D}" type="presParOf" srcId="{952C8C4B-C0EF-443B-90E8-7820993619A0}" destId="{06370B0C-F9E8-4917-A922-76A1E66541DC}" srcOrd="0" destOrd="0" presId="urn:microsoft.com/office/officeart/2005/8/layout/orgChart1"/>
    <dgm:cxn modelId="{61DB5799-FC44-465B-89E9-A91E26AE53A2}" type="presParOf" srcId="{952C8C4B-C0EF-443B-90E8-7820993619A0}" destId="{A4B01B9A-B99D-4764-972D-100735989D54}" srcOrd="1" destOrd="0" presId="urn:microsoft.com/office/officeart/2005/8/layout/orgChart1"/>
    <dgm:cxn modelId="{E3D6A30F-0DBE-41A3-923C-00C8ED95A0C0}" type="presParOf" srcId="{A4B01B9A-B99D-4764-972D-100735989D54}" destId="{FB866B41-7670-496A-B2B8-5FC6ACC507EE}" srcOrd="0" destOrd="0" presId="urn:microsoft.com/office/officeart/2005/8/layout/orgChart1"/>
    <dgm:cxn modelId="{BD40D6FA-6C02-46E2-AC18-EACCAF8C5B87}" type="presParOf" srcId="{FB866B41-7670-496A-B2B8-5FC6ACC507EE}" destId="{853A6654-670F-46C2-9116-8F640EA41845}" srcOrd="0" destOrd="0" presId="urn:microsoft.com/office/officeart/2005/8/layout/orgChart1"/>
    <dgm:cxn modelId="{C459ACDF-310C-429A-AD2A-33E5113A4D2D}" type="presParOf" srcId="{FB866B41-7670-496A-B2B8-5FC6ACC507EE}" destId="{09FE7E83-1BB2-4566-A0FD-6B57923A5BDE}" srcOrd="1" destOrd="0" presId="urn:microsoft.com/office/officeart/2005/8/layout/orgChart1"/>
    <dgm:cxn modelId="{65CAE76E-DBFD-473B-807D-C469A0B73327}" type="presParOf" srcId="{A4B01B9A-B99D-4764-972D-100735989D54}" destId="{BC1E2957-15C4-44A8-A34E-706E8006D107}" srcOrd="1" destOrd="0" presId="urn:microsoft.com/office/officeart/2005/8/layout/orgChart1"/>
    <dgm:cxn modelId="{F5B2A613-21CF-410E-A92D-BFBB17AD5658}" type="presParOf" srcId="{A4B01B9A-B99D-4764-972D-100735989D54}" destId="{41DF5E8F-1ADC-4008-9E2B-B9C8C6BDE986}" srcOrd="2" destOrd="0" presId="urn:microsoft.com/office/officeart/2005/8/layout/orgChart1"/>
    <dgm:cxn modelId="{868F947D-BD36-4D41-B635-B837A6B20A64}" type="presParOf" srcId="{952C8C4B-C0EF-443B-90E8-7820993619A0}" destId="{6CB1EA8D-7FE4-4161-8E5D-AE395D704C64}" srcOrd="2" destOrd="0" presId="urn:microsoft.com/office/officeart/2005/8/layout/orgChart1"/>
    <dgm:cxn modelId="{F9A7340B-8575-4CBE-B6CF-FBBABA47201E}" type="presParOf" srcId="{952C8C4B-C0EF-443B-90E8-7820993619A0}" destId="{E55CF980-D150-4968-82EE-97297B744772}" srcOrd="3" destOrd="0" presId="urn:microsoft.com/office/officeart/2005/8/layout/orgChart1"/>
    <dgm:cxn modelId="{C299D3F1-F889-414E-A926-CA017FD5CF7D}" type="presParOf" srcId="{E55CF980-D150-4968-82EE-97297B744772}" destId="{82D8B03A-68F7-4963-806D-F9A0EDA02B94}" srcOrd="0" destOrd="0" presId="urn:microsoft.com/office/officeart/2005/8/layout/orgChart1"/>
    <dgm:cxn modelId="{E7FEDFC5-2D53-418E-A758-F0D937746691}" type="presParOf" srcId="{82D8B03A-68F7-4963-806D-F9A0EDA02B94}" destId="{42EA5D3F-243E-442C-8A8A-12FC3AC0943C}" srcOrd="0" destOrd="0" presId="urn:microsoft.com/office/officeart/2005/8/layout/orgChart1"/>
    <dgm:cxn modelId="{DECCC510-A370-4BC2-A8B0-C79262DC8D38}" type="presParOf" srcId="{82D8B03A-68F7-4963-806D-F9A0EDA02B94}" destId="{C687F740-E4BB-44D2-9A49-276B95922045}" srcOrd="1" destOrd="0" presId="urn:microsoft.com/office/officeart/2005/8/layout/orgChart1"/>
    <dgm:cxn modelId="{D073F262-734B-4F16-9686-DB75200EC379}" type="presParOf" srcId="{E55CF980-D150-4968-82EE-97297B744772}" destId="{F7731AC5-DFB9-435D-9918-54A8B493BE8B}" srcOrd="1" destOrd="0" presId="urn:microsoft.com/office/officeart/2005/8/layout/orgChart1"/>
    <dgm:cxn modelId="{4A562480-ED57-49B1-8D01-228AD6A253CE}" type="presParOf" srcId="{E55CF980-D150-4968-82EE-97297B744772}" destId="{EF5F844E-3732-4FE1-92AB-8AE4BE701FC9}" srcOrd="2" destOrd="0" presId="urn:microsoft.com/office/officeart/2005/8/layout/orgChart1"/>
    <dgm:cxn modelId="{6C134DE1-DBDB-42F3-A8CA-C06429C6D439}" type="presParOf" srcId="{952C8C4B-C0EF-443B-90E8-7820993619A0}" destId="{7425C4DA-0C67-43EB-9158-EC7106C571F4}" srcOrd="4" destOrd="0" presId="urn:microsoft.com/office/officeart/2005/8/layout/orgChart1"/>
    <dgm:cxn modelId="{AF750963-372E-4F52-94F3-13FFDCE4EBDA}" type="presParOf" srcId="{952C8C4B-C0EF-443B-90E8-7820993619A0}" destId="{2D164205-E42F-493B-A7C0-BDC87D8E7BFE}" srcOrd="5" destOrd="0" presId="urn:microsoft.com/office/officeart/2005/8/layout/orgChart1"/>
    <dgm:cxn modelId="{3637D43D-0E2F-4F9E-9265-77B526819218}" type="presParOf" srcId="{2D164205-E42F-493B-A7C0-BDC87D8E7BFE}" destId="{BB617A71-435F-402F-AA37-7C31C70A6BFC}" srcOrd="0" destOrd="0" presId="urn:microsoft.com/office/officeart/2005/8/layout/orgChart1"/>
    <dgm:cxn modelId="{0FB44027-5CDF-4B22-A0DD-E781EF85CA26}" type="presParOf" srcId="{BB617A71-435F-402F-AA37-7C31C70A6BFC}" destId="{05F77E84-60AD-4883-BC40-BCC809673CBD}" srcOrd="0" destOrd="0" presId="urn:microsoft.com/office/officeart/2005/8/layout/orgChart1"/>
    <dgm:cxn modelId="{766A9FDD-9EFC-41FF-A28D-209872540888}" type="presParOf" srcId="{BB617A71-435F-402F-AA37-7C31C70A6BFC}" destId="{3FC52FFA-D647-4C15-82CD-6EB7621F6826}" srcOrd="1" destOrd="0" presId="urn:microsoft.com/office/officeart/2005/8/layout/orgChart1"/>
    <dgm:cxn modelId="{96D2797E-3FBF-4FDA-883C-58D5FDC034AE}" type="presParOf" srcId="{2D164205-E42F-493B-A7C0-BDC87D8E7BFE}" destId="{EFCE88B0-EC46-49EC-971D-653CDA50299D}" srcOrd="1" destOrd="0" presId="urn:microsoft.com/office/officeart/2005/8/layout/orgChart1"/>
    <dgm:cxn modelId="{60F50BD8-02F0-4BAA-8102-3CEAF05EBB22}" type="presParOf" srcId="{2D164205-E42F-493B-A7C0-BDC87D8E7BFE}" destId="{74EF42E2-780B-4982-A02E-5D2C6D988339}" srcOrd="2" destOrd="0" presId="urn:microsoft.com/office/officeart/2005/8/layout/orgChart1"/>
    <dgm:cxn modelId="{5A09C94F-225A-4990-A29E-DC7DACA6BB3C}" type="presParOf" srcId="{D2CCBE41-6500-4002-A300-422306B4E949}" destId="{B720AED0-5A06-4040-A469-19424B16EE76}" srcOrd="2" destOrd="0" presId="urn:microsoft.com/office/officeart/2005/8/layout/orgChart1"/>
    <dgm:cxn modelId="{AEB5E661-C37F-411C-B7EA-E61566828CD6}" type="presParOf" srcId="{B8A6F22C-1E21-4B6D-BC16-0B1AD4CEC0B4}" destId="{5EB822AA-22F4-47BD-AB94-371133632F8E}" srcOrd="2" destOrd="0" presId="urn:microsoft.com/office/officeart/2005/8/layout/orgChart1"/>
    <dgm:cxn modelId="{1F938641-6CBA-4096-9426-A82280607C46}" type="presParOf" srcId="{B8A6F22C-1E21-4B6D-BC16-0B1AD4CEC0B4}" destId="{EA08E906-DACE-435E-90CE-E5F36E7AC6EF}" srcOrd="3" destOrd="0" presId="urn:microsoft.com/office/officeart/2005/8/layout/orgChart1"/>
    <dgm:cxn modelId="{E5DC9193-C52A-4005-8B05-41382742CBCE}" type="presParOf" srcId="{EA08E906-DACE-435E-90CE-E5F36E7AC6EF}" destId="{B47170AA-2272-49D4-BBB5-EA032EF79BF6}" srcOrd="0" destOrd="0" presId="urn:microsoft.com/office/officeart/2005/8/layout/orgChart1"/>
    <dgm:cxn modelId="{93F23C60-7109-4ED8-940C-3ED6BE240B53}" type="presParOf" srcId="{B47170AA-2272-49D4-BBB5-EA032EF79BF6}" destId="{9008C0E9-AF6C-4D09-9DE6-51CAB703AA5D}" srcOrd="0" destOrd="0" presId="urn:microsoft.com/office/officeart/2005/8/layout/orgChart1"/>
    <dgm:cxn modelId="{27CC0974-217C-4D38-9977-F47DB01E2B00}" type="presParOf" srcId="{B47170AA-2272-49D4-BBB5-EA032EF79BF6}" destId="{C5CA5845-3D92-4484-BAF4-BA24B190EC93}" srcOrd="1" destOrd="0" presId="urn:microsoft.com/office/officeart/2005/8/layout/orgChart1"/>
    <dgm:cxn modelId="{D967CDEE-F413-423D-BCA8-A345D3CF4365}" type="presParOf" srcId="{EA08E906-DACE-435E-90CE-E5F36E7AC6EF}" destId="{2596BDD3-FE3B-498A-BFD0-033691BD2BE4}" srcOrd="1" destOrd="0" presId="urn:microsoft.com/office/officeart/2005/8/layout/orgChart1"/>
    <dgm:cxn modelId="{92B81FFE-B7DE-4AE5-8D74-8613CD36E9E5}" type="presParOf" srcId="{2596BDD3-FE3B-498A-BFD0-033691BD2BE4}" destId="{10B2D41C-0D44-41F3-A833-F38147E03372}" srcOrd="0" destOrd="0" presId="urn:microsoft.com/office/officeart/2005/8/layout/orgChart1"/>
    <dgm:cxn modelId="{86B3E7AE-BE3A-4433-B949-A40AED42295B}" type="presParOf" srcId="{2596BDD3-FE3B-498A-BFD0-033691BD2BE4}" destId="{39F96B7A-D0EE-407B-AD26-3DF8FDCD13F5}" srcOrd="1" destOrd="0" presId="urn:microsoft.com/office/officeart/2005/8/layout/orgChart1"/>
    <dgm:cxn modelId="{DCE69CCF-3265-4CE4-AD59-E2AA1225C9C1}" type="presParOf" srcId="{39F96B7A-D0EE-407B-AD26-3DF8FDCD13F5}" destId="{CC1B4988-261E-4B80-9542-4FA0881BBAC8}" srcOrd="0" destOrd="0" presId="urn:microsoft.com/office/officeart/2005/8/layout/orgChart1"/>
    <dgm:cxn modelId="{3AAC92DA-5564-46D3-A550-967E6833E2C3}" type="presParOf" srcId="{CC1B4988-261E-4B80-9542-4FA0881BBAC8}" destId="{E5176709-E625-42B4-B90D-FAEB436CF351}" srcOrd="0" destOrd="0" presId="urn:microsoft.com/office/officeart/2005/8/layout/orgChart1"/>
    <dgm:cxn modelId="{ED434218-ED78-4E25-80C2-AA61CF105494}" type="presParOf" srcId="{CC1B4988-261E-4B80-9542-4FA0881BBAC8}" destId="{4575C739-43C7-451D-B6D1-D12D20BF8C4E}" srcOrd="1" destOrd="0" presId="urn:microsoft.com/office/officeart/2005/8/layout/orgChart1"/>
    <dgm:cxn modelId="{81CBA32D-D325-4300-843C-A196000288E4}" type="presParOf" srcId="{39F96B7A-D0EE-407B-AD26-3DF8FDCD13F5}" destId="{38DAF957-6380-4486-AB8C-3F6AAE1E3ED3}" srcOrd="1" destOrd="0" presId="urn:microsoft.com/office/officeart/2005/8/layout/orgChart1"/>
    <dgm:cxn modelId="{4055BC4D-5389-473B-B2B1-E38B56A7158E}" type="presParOf" srcId="{39F96B7A-D0EE-407B-AD26-3DF8FDCD13F5}" destId="{8DB4A1DC-F517-40CF-B693-6CEF6B817917}" srcOrd="2" destOrd="0" presId="urn:microsoft.com/office/officeart/2005/8/layout/orgChart1"/>
    <dgm:cxn modelId="{60CBC8B6-49A2-454C-B28E-5B6359B97F41}" type="presParOf" srcId="{2596BDD3-FE3B-498A-BFD0-033691BD2BE4}" destId="{EB61C49D-D31B-4329-A9DC-F34E1A2F8EC7}" srcOrd="2" destOrd="0" presId="urn:microsoft.com/office/officeart/2005/8/layout/orgChart1"/>
    <dgm:cxn modelId="{CAB119BB-D809-4E2C-991F-E2C2B739A35D}" type="presParOf" srcId="{2596BDD3-FE3B-498A-BFD0-033691BD2BE4}" destId="{F1CBF13C-FD7E-4B0F-963B-7F42F792CF27}" srcOrd="3" destOrd="0" presId="urn:microsoft.com/office/officeart/2005/8/layout/orgChart1"/>
    <dgm:cxn modelId="{43F2583E-C67C-4A8D-A92E-99E0737A3296}" type="presParOf" srcId="{F1CBF13C-FD7E-4B0F-963B-7F42F792CF27}" destId="{DCC32F64-BAB0-448E-A20F-73A6606FC36C}" srcOrd="0" destOrd="0" presId="urn:microsoft.com/office/officeart/2005/8/layout/orgChart1"/>
    <dgm:cxn modelId="{E4250458-7C9A-44AC-BA2D-3756C136FA25}" type="presParOf" srcId="{DCC32F64-BAB0-448E-A20F-73A6606FC36C}" destId="{DE305927-3F96-4E2A-8154-626E4796A4D9}" srcOrd="0" destOrd="0" presId="urn:microsoft.com/office/officeart/2005/8/layout/orgChart1"/>
    <dgm:cxn modelId="{36264532-8911-4152-B76A-9D1D54F72462}" type="presParOf" srcId="{DCC32F64-BAB0-448E-A20F-73A6606FC36C}" destId="{DB384119-9562-4449-9D8E-F7CA04ED587F}" srcOrd="1" destOrd="0" presId="urn:microsoft.com/office/officeart/2005/8/layout/orgChart1"/>
    <dgm:cxn modelId="{731E5B04-A001-416B-8787-1BECEDEB0D37}" type="presParOf" srcId="{F1CBF13C-FD7E-4B0F-963B-7F42F792CF27}" destId="{BFE7F619-8D5F-48CD-A39A-E57E56A6E673}" srcOrd="1" destOrd="0" presId="urn:microsoft.com/office/officeart/2005/8/layout/orgChart1"/>
    <dgm:cxn modelId="{DB4D07BB-C92B-48F6-9CD4-6D1B235B1FED}" type="presParOf" srcId="{F1CBF13C-FD7E-4B0F-963B-7F42F792CF27}" destId="{AF4C107A-9257-4F2A-92AA-B91E0B8F0644}" srcOrd="2" destOrd="0" presId="urn:microsoft.com/office/officeart/2005/8/layout/orgChart1"/>
    <dgm:cxn modelId="{1D00FEC7-594D-4C1D-B7E2-B3489497025A}" type="presParOf" srcId="{2596BDD3-FE3B-498A-BFD0-033691BD2BE4}" destId="{56FDA344-AFC0-4534-ADE2-9E7D4824E31A}" srcOrd="4" destOrd="0" presId="urn:microsoft.com/office/officeart/2005/8/layout/orgChart1"/>
    <dgm:cxn modelId="{71EF9B87-2538-48B9-A34E-220DAAF81633}" type="presParOf" srcId="{2596BDD3-FE3B-498A-BFD0-033691BD2BE4}" destId="{BFE3D664-1F2F-4A3F-8EF6-F8D07F3A5C46}" srcOrd="5" destOrd="0" presId="urn:microsoft.com/office/officeart/2005/8/layout/orgChart1"/>
    <dgm:cxn modelId="{BE323EF8-4CBF-4EFE-9611-10167A910AD5}" type="presParOf" srcId="{BFE3D664-1F2F-4A3F-8EF6-F8D07F3A5C46}" destId="{36791128-B9B7-44DF-AF83-ED61AA4B5BF5}" srcOrd="0" destOrd="0" presId="urn:microsoft.com/office/officeart/2005/8/layout/orgChart1"/>
    <dgm:cxn modelId="{6FA25D94-E83A-44C4-A908-E727636BF162}" type="presParOf" srcId="{36791128-B9B7-44DF-AF83-ED61AA4B5BF5}" destId="{245BB36D-644C-45CF-A417-A70426B46AA3}" srcOrd="0" destOrd="0" presId="urn:microsoft.com/office/officeart/2005/8/layout/orgChart1"/>
    <dgm:cxn modelId="{BDE27687-1E1A-49D1-870B-7251E898218F}" type="presParOf" srcId="{36791128-B9B7-44DF-AF83-ED61AA4B5BF5}" destId="{368EFAA0-5633-4668-A386-6203C358B04C}" srcOrd="1" destOrd="0" presId="urn:microsoft.com/office/officeart/2005/8/layout/orgChart1"/>
    <dgm:cxn modelId="{92709F64-78F7-487F-AB93-9200B2FAEB55}" type="presParOf" srcId="{BFE3D664-1F2F-4A3F-8EF6-F8D07F3A5C46}" destId="{F43167D4-6F36-4064-BD76-CC4965F6EB8F}" srcOrd="1" destOrd="0" presId="urn:microsoft.com/office/officeart/2005/8/layout/orgChart1"/>
    <dgm:cxn modelId="{3ABDE1B7-4903-4E34-9AD3-C48E65058E41}" type="presParOf" srcId="{BFE3D664-1F2F-4A3F-8EF6-F8D07F3A5C46}" destId="{B0A2BDAC-0502-4A43-9C13-E68382FB1747}" srcOrd="2" destOrd="0" presId="urn:microsoft.com/office/officeart/2005/8/layout/orgChart1"/>
    <dgm:cxn modelId="{E2565FD3-5193-48D7-805B-BEA9C29C96B3}" type="presParOf" srcId="{2596BDD3-FE3B-498A-BFD0-033691BD2BE4}" destId="{55CBFB8A-019C-4513-A816-0F25F8134489}" srcOrd="6" destOrd="0" presId="urn:microsoft.com/office/officeart/2005/8/layout/orgChart1"/>
    <dgm:cxn modelId="{B832708A-7020-473B-898E-EAE3206DE7C1}" type="presParOf" srcId="{2596BDD3-FE3B-498A-BFD0-033691BD2BE4}" destId="{EEBF5AC8-153E-40DE-8E7D-7E5502CB01DA}" srcOrd="7" destOrd="0" presId="urn:microsoft.com/office/officeart/2005/8/layout/orgChart1"/>
    <dgm:cxn modelId="{5A60D8F7-A66C-489B-B849-1078EDD41CF2}" type="presParOf" srcId="{EEBF5AC8-153E-40DE-8E7D-7E5502CB01DA}" destId="{0A735E7C-A63E-409C-BE0D-A64FA11C7F68}" srcOrd="0" destOrd="0" presId="urn:microsoft.com/office/officeart/2005/8/layout/orgChart1"/>
    <dgm:cxn modelId="{04C254E9-315C-4C29-8941-7E6B087EEB7A}" type="presParOf" srcId="{0A735E7C-A63E-409C-BE0D-A64FA11C7F68}" destId="{2CA01A36-43C4-4790-A087-CF464E19BBB1}" srcOrd="0" destOrd="0" presId="urn:microsoft.com/office/officeart/2005/8/layout/orgChart1"/>
    <dgm:cxn modelId="{75903C1E-3A86-4FAB-B1F2-B0355DD87BCB}" type="presParOf" srcId="{0A735E7C-A63E-409C-BE0D-A64FA11C7F68}" destId="{5A664F9C-640C-474B-B3FF-84E130F3A6D3}" srcOrd="1" destOrd="0" presId="urn:microsoft.com/office/officeart/2005/8/layout/orgChart1"/>
    <dgm:cxn modelId="{6D54AD9C-61FD-4135-A32A-4F902B4E4DEA}" type="presParOf" srcId="{EEBF5AC8-153E-40DE-8E7D-7E5502CB01DA}" destId="{7939BDCC-804D-4A8A-AC9C-34702FF43C92}" srcOrd="1" destOrd="0" presId="urn:microsoft.com/office/officeart/2005/8/layout/orgChart1"/>
    <dgm:cxn modelId="{45EBDBD4-55E9-4EED-9BDB-9683FF71794E}" type="presParOf" srcId="{EEBF5AC8-153E-40DE-8E7D-7E5502CB01DA}" destId="{0F3CA83E-C9F5-4183-B667-619DEB0CF9AF}" srcOrd="2" destOrd="0" presId="urn:microsoft.com/office/officeart/2005/8/layout/orgChart1"/>
    <dgm:cxn modelId="{79E7E949-7001-4917-A2E5-27F74C5CDD40}" type="presParOf" srcId="{2596BDD3-FE3B-498A-BFD0-033691BD2BE4}" destId="{93F3E95B-C70A-4D82-88E8-EC48F6D4D8E7}" srcOrd="8" destOrd="0" presId="urn:microsoft.com/office/officeart/2005/8/layout/orgChart1"/>
    <dgm:cxn modelId="{E7BA4CCD-CEDB-4070-B6DD-C82963B8B79B}" type="presParOf" srcId="{2596BDD3-FE3B-498A-BFD0-033691BD2BE4}" destId="{360176E0-70C6-44F7-8CA1-1E6EFE9C806A}" srcOrd="9" destOrd="0" presId="urn:microsoft.com/office/officeart/2005/8/layout/orgChart1"/>
    <dgm:cxn modelId="{6BF1518B-5CE7-4771-A6A8-004863883EC9}" type="presParOf" srcId="{360176E0-70C6-44F7-8CA1-1E6EFE9C806A}" destId="{9B45AF70-D0FE-4F57-89B9-FFF3DFE3A7A4}" srcOrd="0" destOrd="0" presId="urn:microsoft.com/office/officeart/2005/8/layout/orgChart1"/>
    <dgm:cxn modelId="{783F2F0C-066E-4038-AECB-805E7D469CDA}" type="presParOf" srcId="{9B45AF70-D0FE-4F57-89B9-FFF3DFE3A7A4}" destId="{D1DC9249-AE57-4762-8D4D-7C705A2F6554}" srcOrd="0" destOrd="0" presId="urn:microsoft.com/office/officeart/2005/8/layout/orgChart1"/>
    <dgm:cxn modelId="{DA695788-17F3-41F4-9F7D-267EFEB5A64D}" type="presParOf" srcId="{9B45AF70-D0FE-4F57-89B9-FFF3DFE3A7A4}" destId="{1163C134-2E09-46E0-BC81-E9213968CFEF}" srcOrd="1" destOrd="0" presId="urn:microsoft.com/office/officeart/2005/8/layout/orgChart1"/>
    <dgm:cxn modelId="{E5085D1E-F0FF-4B28-BC13-DDB086967EA7}" type="presParOf" srcId="{360176E0-70C6-44F7-8CA1-1E6EFE9C806A}" destId="{AAF9E51F-F092-4C51-9FD2-76763E2320D4}" srcOrd="1" destOrd="0" presId="urn:microsoft.com/office/officeart/2005/8/layout/orgChart1"/>
    <dgm:cxn modelId="{F143A108-D617-4EE0-83A7-C641D97BBDBD}" type="presParOf" srcId="{360176E0-70C6-44F7-8CA1-1E6EFE9C806A}" destId="{7695CBA6-F5A1-4A6D-B86E-AB4DBF9668C5}" srcOrd="2" destOrd="0" presId="urn:microsoft.com/office/officeart/2005/8/layout/orgChart1"/>
    <dgm:cxn modelId="{E8C48380-4C4E-47B9-B803-3886625F7086}" type="presParOf" srcId="{EA08E906-DACE-435E-90CE-E5F36E7AC6EF}" destId="{C885E218-8891-4692-AD17-BB576E48478B}" srcOrd="2" destOrd="0" presId="urn:microsoft.com/office/officeart/2005/8/layout/orgChart1"/>
    <dgm:cxn modelId="{059B3BF4-1687-412F-A382-9C975F82A8E4}" type="presParOf" srcId="{B8A6F22C-1E21-4B6D-BC16-0B1AD4CEC0B4}" destId="{71DED597-D0DE-453C-B260-399726C2A889}" srcOrd="4" destOrd="0" presId="urn:microsoft.com/office/officeart/2005/8/layout/orgChart1"/>
    <dgm:cxn modelId="{793AAB98-0994-4745-B72D-552004FD1462}" type="presParOf" srcId="{B8A6F22C-1E21-4B6D-BC16-0B1AD4CEC0B4}" destId="{45D8FED7-6548-4F38-A417-F57F37118FCE}" srcOrd="5" destOrd="0" presId="urn:microsoft.com/office/officeart/2005/8/layout/orgChart1"/>
    <dgm:cxn modelId="{BA071D9B-3E2C-47F7-9D4D-F01557BFEC8E}" type="presParOf" srcId="{45D8FED7-6548-4F38-A417-F57F37118FCE}" destId="{3BD18235-7D86-4C39-99F7-A5F916141F03}" srcOrd="0" destOrd="0" presId="urn:microsoft.com/office/officeart/2005/8/layout/orgChart1"/>
    <dgm:cxn modelId="{9A17C645-73EF-4CD3-89C2-878984FB34DA}" type="presParOf" srcId="{3BD18235-7D86-4C39-99F7-A5F916141F03}" destId="{E75FCD41-533D-4C97-B47D-1B76B33B912F}" srcOrd="0" destOrd="0" presId="urn:microsoft.com/office/officeart/2005/8/layout/orgChart1"/>
    <dgm:cxn modelId="{E9ACAC96-EDC2-457E-9132-70EF24CC2A9B}" type="presParOf" srcId="{3BD18235-7D86-4C39-99F7-A5F916141F03}" destId="{BE4E3E2A-D6AE-428A-A287-BE740A480387}" srcOrd="1" destOrd="0" presId="urn:microsoft.com/office/officeart/2005/8/layout/orgChart1"/>
    <dgm:cxn modelId="{C0C7F6F4-FA17-47F1-89BC-798589D5377F}" type="presParOf" srcId="{45D8FED7-6548-4F38-A417-F57F37118FCE}" destId="{A4371B10-3AA3-494B-9731-8760C801CDE0}" srcOrd="1" destOrd="0" presId="urn:microsoft.com/office/officeart/2005/8/layout/orgChart1"/>
    <dgm:cxn modelId="{E805177F-C026-48F2-8538-E60D5CEA4A85}" type="presParOf" srcId="{A4371B10-3AA3-494B-9731-8760C801CDE0}" destId="{9D493435-296D-416C-BD16-C63A5D7DA11A}" srcOrd="0" destOrd="0" presId="urn:microsoft.com/office/officeart/2005/8/layout/orgChart1"/>
    <dgm:cxn modelId="{D06F455F-935C-4216-820F-1C0CA95708BC}" type="presParOf" srcId="{A4371B10-3AA3-494B-9731-8760C801CDE0}" destId="{F375F346-1624-40F7-8F3A-B484EDDB7E7E}" srcOrd="1" destOrd="0" presId="urn:microsoft.com/office/officeart/2005/8/layout/orgChart1"/>
    <dgm:cxn modelId="{64488DEA-AB4E-477B-831D-0222D95F8802}" type="presParOf" srcId="{F375F346-1624-40F7-8F3A-B484EDDB7E7E}" destId="{8A09C12B-9078-4BD1-9283-75D62E24E1A2}" srcOrd="0" destOrd="0" presId="urn:microsoft.com/office/officeart/2005/8/layout/orgChart1"/>
    <dgm:cxn modelId="{052CBBBF-2156-467B-9228-C100E581AC90}" type="presParOf" srcId="{8A09C12B-9078-4BD1-9283-75D62E24E1A2}" destId="{9D4C8DBB-E8F2-44B7-AB86-943A62677B68}" srcOrd="0" destOrd="0" presId="urn:microsoft.com/office/officeart/2005/8/layout/orgChart1"/>
    <dgm:cxn modelId="{72E378FC-F612-4DCA-8A34-5C364F7C5B61}" type="presParOf" srcId="{8A09C12B-9078-4BD1-9283-75D62E24E1A2}" destId="{37D96142-0CEE-490F-9AC9-A39E9C3A46B6}" srcOrd="1" destOrd="0" presId="urn:microsoft.com/office/officeart/2005/8/layout/orgChart1"/>
    <dgm:cxn modelId="{70DED25B-BF84-4F97-A543-81C3AD00D2AE}" type="presParOf" srcId="{F375F346-1624-40F7-8F3A-B484EDDB7E7E}" destId="{2151F2B0-C578-4026-A15E-3D4D07EA0985}" srcOrd="1" destOrd="0" presId="urn:microsoft.com/office/officeart/2005/8/layout/orgChart1"/>
    <dgm:cxn modelId="{F718A062-EFBE-4DA2-B914-C1999054D604}" type="presParOf" srcId="{F375F346-1624-40F7-8F3A-B484EDDB7E7E}" destId="{E1D05B30-A459-420C-8F94-1C67D405381B}" srcOrd="2" destOrd="0" presId="urn:microsoft.com/office/officeart/2005/8/layout/orgChart1"/>
    <dgm:cxn modelId="{6927AFC3-BFA6-40BB-A0D9-A4E80B049426}" type="presParOf" srcId="{A4371B10-3AA3-494B-9731-8760C801CDE0}" destId="{12363AFC-637E-474E-88F9-915A53F0CFA5}" srcOrd="2" destOrd="0" presId="urn:microsoft.com/office/officeart/2005/8/layout/orgChart1"/>
    <dgm:cxn modelId="{023F4D3D-F01C-4218-B02E-496AA25EDE44}" type="presParOf" srcId="{A4371B10-3AA3-494B-9731-8760C801CDE0}" destId="{CF263F0C-E652-4DD4-AD40-82E23FA10415}" srcOrd="3" destOrd="0" presId="urn:microsoft.com/office/officeart/2005/8/layout/orgChart1"/>
    <dgm:cxn modelId="{C15B9D67-F4EF-430A-97EF-B6F9AD973038}" type="presParOf" srcId="{CF263F0C-E652-4DD4-AD40-82E23FA10415}" destId="{0DC568D6-541C-462A-A062-EE5C02BDC527}" srcOrd="0" destOrd="0" presId="urn:microsoft.com/office/officeart/2005/8/layout/orgChart1"/>
    <dgm:cxn modelId="{63CB746C-0516-4175-9F79-C7E4D90A5B68}" type="presParOf" srcId="{0DC568D6-541C-462A-A062-EE5C02BDC527}" destId="{C49448F2-72A6-456C-9E30-8D31B38B5948}" srcOrd="0" destOrd="0" presId="urn:microsoft.com/office/officeart/2005/8/layout/orgChart1"/>
    <dgm:cxn modelId="{0C4EED91-26F5-494B-8939-C068FB527430}" type="presParOf" srcId="{0DC568D6-541C-462A-A062-EE5C02BDC527}" destId="{3716FD44-990E-4EB8-A5ED-8A3317344A96}" srcOrd="1" destOrd="0" presId="urn:microsoft.com/office/officeart/2005/8/layout/orgChart1"/>
    <dgm:cxn modelId="{2FD71F61-21B4-462F-A3A7-02D95640F8BD}" type="presParOf" srcId="{CF263F0C-E652-4DD4-AD40-82E23FA10415}" destId="{C459665D-771D-44E9-B89C-D19C7DF1AD36}" srcOrd="1" destOrd="0" presId="urn:microsoft.com/office/officeart/2005/8/layout/orgChart1"/>
    <dgm:cxn modelId="{9C0F24C3-D907-4D98-BA96-D5E5F9625834}" type="presParOf" srcId="{CF263F0C-E652-4DD4-AD40-82E23FA10415}" destId="{903E6B5F-3B0C-4969-9F5F-A81420242096}" srcOrd="2" destOrd="0" presId="urn:microsoft.com/office/officeart/2005/8/layout/orgChart1"/>
    <dgm:cxn modelId="{9893C81E-3682-4E14-9872-E229DFBFD10D}" type="presParOf" srcId="{A4371B10-3AA3-494B-9731-8760C801CDE0}" destId="{C7BC3CFF-F816-408D-A00E-C573774E8645}" srcOrd="4" destOrd="0" presId="urn:microsoft.com/office/officeart/2005/8/layout/orgChart1"/>
    <dgm:cxn modelId="{8A8F1765-B793-4947-AA3E-3D5EC127E6C6}" type="presParOf" srcId="{A4371B10-3AA3-494B-9731-8760C801CDE0}" destId="{016D5BF0-A083-45A4-86FD-8BEAF7D482A0}" srcOrd="5" destOrd="0" presId="urn:microsoft.com/office/officeart/2005/8/layout/orgChart1"/>
    <dgm:cxn modelId="{28357135-F1A0-4454-8006-27E7CB812364}" type="presParOf" srcId="{016D5BF0-A083-45A4-86FD-8BEAF7D482A0}" destId="{88E54308-3E40-4D05-B810-928FF64FD605}" srcOrd="0" destOrd="0" presId="urn:microsoft.com/office/officeart/2005/8/layout/orgChart1"/>
    <dgm:cxn modelId="{B5230692-CEE6-4EE6-9B6C-61C5267C8E45}" type="presParOf" srcId="{88E54308-3E40-4D05-B810-928FF64FD605}" destId="{84941103-DF6C-4C11-8F35-762231F62EFE}" srcOrd="0" destOrd="0" presId="urn:microsoft.com/office/officeart/2005/8/layout/orgChart1"/>
    <dgm:cxn modelId="{483084A6-C913-430D-8C0E-5AEAEF758CB8}" type="presParOf" srcId="{88E54308-3E40-4D05-B810-928FF64FD605}" destId="{6E22889C-D4C6-431B-8853-DEB93672D522}" srcOrd="1" destOrd="0" presId="urn:microsoft.com/office/officeart/2005/8/layout/orgChart1"/>
    <dgm:cxn modelId="{51E20587-0F43-4FF0-B332-DAAC458246CF}" type="presParOf" srcId="{016D5BF0-A083-45A4-86FD-8BEAF7D482A0}" destId="{FFF934F8-795F-4307-A022-C369AB454A89}" srcOrd="1" destOrd="0" presId="urn:microsoft.com/office/officeart/2005/8/layout/orgChart1"/>
    <dgm:cxn modelId="{C663B07A-500C-4A66-A96A-E5769CCAB016}" type="presParOf" srcId="{016D5BF0-A083-45A4-86FD-8BEAF7D482A0}" destId="{93C77CDC-7ED3-4F60-BD06-45090AAEA341}" srcOrd="2" destOrd="0" presId="urn:microsoft.com/office/officeart/2005/8/layout/orgChart1"/>
    <dgm:cxn modelId="{EF597AD9-2109-40A0-8484-FAEF90177862}" type="presParOf" srcId="{A4371B10-3AA3-494B-9731-8760C801CDE0}" destId="{55833DAB-260B-46D7-A8E6-C90076017D7B}" srcOrd="6" destOrd="0" presId="urn:microsoft.com/office/officeart/2005/8/layout/orgChart1"/>
    <dgm:cxn modelId="{B7493481-A7F6-4503-BEC5-91C03AA19911}" type="presParOf" srcId="{A4371B10-3AA3-494B-9731-8760C801CDE0}" destId="{B75E4A31-14B4-4D7A-B1AA-F6E6F259B680}" srcOrd="7" destOrd="0" presId="urn:microsoft.com/office/officeart/2005/8/layout/orgChart1"/>
    <dgm:cxn modelId="{06CA8B5C-377C-4CCA-B0A2-22B6E4F8BC8E}" type="presParOf" srcId="{B75E4A31-14B4-4D7A-B1AA-F6E6F259B680}" destId="{F66A2987-7604-4A60-8464-80DDEC18DDFC}" srcOrd="0" destOrd="0" presId="urn:microsoft.com/office/officeart/2005/8/layout/orgChart1"/>
    <dgm:cxn modelId="{176E83B9-7511-4826-A21B-47A790BBB32A}" type="presParOf" srcId="{F66A2987-7604-4A60-8464-80DDEC18DDFC}" destId="{50206032-E109-4A49-848A-8BBA1316E290}" srcOrd="0" destOrd="0" presId="urn:microsoft.com/office/officeart/2005/8/layout/orgChart1"/>
    <dgm:cxn modelId="{7C9DE16B-174E-4229-A66B-F1EAE9519BFE}" type="presParOf" srcId="{F66A2987-7604-4A60-8464-80DDEC18DDFC}" destId="{2516A865-FFEC-4C17-BD0D-983BE911F5D9}" srcOrd="1" destOrd="0" presId="urn:microsoft.com/office/officeart/2005/8/layout/orgChart1"/>
    <dgm:cxn modelId="{06EF901E-B404-4798-B67A-88038789F914}" type="presParOf" srcId="{B75E4A31-14B4-4D7A-B1AA-F6E6F259B680}" destId="{E3459CCD-6F4F-4552-A202-F1EFC6DF8F50}" srcOrd="1" destOrd="0" presId="urn:microsoft.com/office/officeart/2005/8/layout/orgChart1"/>
    <dgm:cxn modelId="{61AD7CFD-ED0B-4AEF-8195-C6F4DFD283BE}" type="presParOf" srcId="{B75E4A31-14B4-4D7A-B1AA-F6E6F259B680}" destId="{162FD3A6-BE9F-494E-946C-15259FB366AA}" srcOrd="2" destOrd="0" presId="urn:microsoft.com/office/officeart/2005/8/layout/orgChart1"/>
    <dgm:cxn modelId="{27BF5962-2ECA-43E9-9E52-F9BB5AC7E92A}" type="presParOf" srcId="{A4371B10-3AA3-494B-9731-8760C801CDE0}" destId="{62B316BB-5A13-4832-877A-A6D5C80F3265}" srcOrd="8" destOrd="0" presId="urn:microsoft.com/office/officeart/2005/8/layout/orgChart1"/>
    <dgm:cxn modelId="{0D8C9B9E-BE1C-493D-B2F4-4AA455436298}" type="presParOf" srcId="{A4371B10-3AA3-494B-9731-8760C801CDE0}" destId="{D025BB32-96DB-43EA-98F4-A940D00BBCC0}" srcOrd="9" destOrd="0" presId="urn:microsoft.com/office/officeart/2005/8/layout/orgChart1"/>
    <dgm:cxn modelId="{52A03526-E966-42B5-B233-6444EBC9B9DA}" type="presParOf" srcId="{D025BB32-96DB-43EA-98F4-A940D00BBCC0}" destId="{EAE6BFCE-FD3E-40DD-827B-3578DBD5552C}" srcOrd="0" destOrd="0" presId="urn:microsoft.com/office/officeart/2005/8/layout/orgChart1"/>
    <dgm:cxn modelId="{80069D8E-F77A-48C5-A6BF-5C825EB4CBBD}" type="presParOf" srcId="{EAE6BFCE-FD3E-40DD-827B-3578DBD5552C}" destId="{88B9DA72-5805-4245-AD82-890CA5FEBB67}" srcOrd="0" destOrd="0" presId="urn:microsoft.com/office/officeart/2005/8/layout/orgChart1"/>
    <dgm:cxn modelId="{90B5D16C-CE66-4EC1-A268-61B9C2EC3DDA}" type="presParOf" srcId="{EAE6BFCE-FD3E-40DD-827B-3578DBD5552C}" destId="{3972E33C-69FE-4F98-96A8-FF0326BB6BF5}" srcOrd="1" destOrd="0" presId="urn:microsoft.com/office/officeart/2005/8/layout/orgChart1"/>
    <dgm:cxn modelId="{7B5CCC63-849C-43ED-BABC-07F42A3BB89C}" type="presParOf" srcId="{D025BB32-96DB-43EA-98F4-A940D00BBCC0}" destId="{924F824E-7A2C-40E4-86BD-3191A540759B}" srcOrd="1" destOrd="0" presId="urn:microsoft.com/office/officeart/2005/8/layout/orgChart1"/>
    <dgm:cxn modelId="{EA00D8E6-4F0B-4D04-AAC3-EE1686140C85}" type="presParOf" srcId="{D025BB32-96DB-43EA-98F4-A940D00BBCC0}" destId="{A6F27289-6911-4E97-941F-12407F86EF99}" srcOrd="2" destOrd="0" presId="urn:microsoft.com/office/officeart/2005/8/layout/orgChart1"/>
    <dgm:cxn modelId="{4B649F67-E828-4D69-96B0-AEF112FE1568}" type="presParOf" srcId="{45D8FED7-6548-4F38-A417-F57F37118FCE}" destId="{63070526-AB59-41C6-AF0E-1D3479476280}" srcOrd="2" destOrd="0" presId="urn:microsoft.com/office/officeart/2005/8/layout/orgChart1"/>
    <dgm:cxn modelId="{71181D86-157E-4516-9FE9-969D7C1CEDCF}" type="presParOf" srcId="{5BFA7405-DCA7-4FB9-8C3C-C8368C6E3A0B}" destId="{F5B36E85-5ADA-44A7-A09F-421216AD353D}"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3297" cy="466637"/>
          </a:xfrm>
          <a:prstGeom prst="rect">
            <a:avLst/>
          </a:prstGeom>
        </p:spPr>
        <p:txBody>
          <a:bodyPr vert="horz" lIns="92775" tIns="46388" rIns="92775" bIns="46388" rtlCol="0"/>
          <a:lstStyle>
            <a:lvl1pPr algn="l">
              <a:defRPr sz="1200"/>
            </a:lvl1pPr>
          </a:lstStyle>
          <a:p>
            <a:endParaRPr lang="en-US" dirty="0"/>
          </a:p>
        </p:txBody>
      </p:sp>
      <p:sp>
        <p:nvSpPr>
          <p:cNvPr id="3" name="Date Placeholder 2"/>
          <p:cNvSpPr>
            <a:spLocks noGrp="1"/>
          </p:cNvSpPr>
          <p:nvPr>
            <p:ph type="dt" sz="quarter" idx="1"/>
          </p:nvPr>
        </p:nvSpPr>
        <p:spPr>
          <a:xfrm>
            <a:off x="3990415" y="1"/>
            <a:ext cx="3053297" cy="466637"/>
          </a:xfrm>
          <a:prstGeom prst="rect">
            <a:avLst/>
          </a:prstGeom>
        </p:spPr>
        <p:txBody>
          <a:bodyPr vert="horz" lIns="92775" tIns="46388" rIns="92775" bIns="46388" rtlCol="0"/>
          <a:lstStyle>
            <a:lvl1pPr algn="r">
              <a:defRPr sz="1200"/>
            </a:lvl1pPr>
          </a:lstStyle>
          <a:p>
            <a:fld id="{AB87EF37-2400-4C78-B80C-BADCBF936677}" type="datetimeFigureOut">
              <a:rPr lang="en-US" smtClean="0"/>
              <a:pPr/>
              <a:t>12/24/2013</a:t>
            </a:fld>
            <a:endParaRPr lang="en-US" dirty="0"/>
          </a:p>
        </p:txBody>
      </p:sp>
      <p:sp>
        <p:nvSpPr>
          <p:cNvPr id="4" name="Footer Placeholder 3"/>
          <p:cNvSpPr>
            <a:spLocks noGrp="1"/>
          </p:cNvSpPr>
          <p:nvPr>
            <p:ph type="ftr" sz="quarter" idx="2"/>
          </p:nvPr>
        </p:nvSpPr>
        <p:spPr>
          <a:xfrm>
            <a:off x="0" y="8877368"/>
            <a:ext cx="3053297" cy="466637"/>
          </a:xfrm>
          <a:prstGeom prst="rect">
            <a:avLst/>
          </a:prstGeom>
        </p:spPr>
        <p:txBody>
          <a:bodyPr vert="horz" lIns="92775" tIns="46388" rIns="92775" bIns="463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0415" y="8877368"/>
            <a:ext cx="3053297" cy="466637"/>
          </a:xfrm>
          <a:prstGeom prst="rect">
            <a:avLst/>
          </a:prstGeom>
        </p:spPr>
        <p:txBody>
          <a:bodyPr vert="horz" lIns="92775" tIns="46388" rIns="92775" bIns="46388" rtlCol="0" anchor="b"/>
          <a:lstStyle>
            <a:lvl1pPr algn="r">
              <a:defRPr sz="1200"/>
            </a:lvl1pPr>
          </a:lstStyle>
          <a:p>
            <a:fld id="{64601650-E446-43C7-8E79-61C66F311717}" type="slidenum">
              <a:rPr lang="en-US" smtClean="0"/>
              <a:pPr/>
              <a:t>‹#›</a:t>
            </a:fld>
            <a:endParaRPr lang="en-US" dirty="0"/>
          </a:p>
        </p:txBody>
      </p:sp>
    </p:spTree>
    <p:extLst>
      <p:ext uri="{BB962C8B-B14F-4D97-AF65-F5344CB8AC3E}">
        <p14:creationId xmlns:p14="http://schemas.microsoft.com/office/powerpoint/2010/main" xmlns="" val="3144480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3053297" cy="468247"/>
          </a:xfrm>
          <a:prstGeom prst="rect">
            <a:avLst/>
          </a:prstGeom>
          <a:noFill/>
          <a:ln w="9525">
            <a:noFill/>
            <a:miter lim="800000"/>
            <a:headEnd/>
            <a:tailEnd/>
          </a:ln>
          <a:effectLst/>
        </p:spPr>
        <p:txBody>
          <a:bodyPr vert="horz" wrap="square" lIns="91902" tIns="45951" rIns="91902" bIns="45951" numCol="1" anchor="t" anchorCtr="0" compatLnSpc="1">
            <a:prstTxWarp prst="textNoShape">
              <a:avLst/>
            </a:prstTxWarp>
          </a:bodyPr>
          <a:lstStyle>
            <a:lvl1pPr defTabSz="919697">
              <a:defRPr sz="1200" b="0"/>
            </a:lvl1pPr>
          </a:lstStyle>
          <a:p>
            <a:pPr>
              <a:defRPr/>
            </a:pPr>
            <a:endParaRPr lang="en-US" dirty="0"/>
          </a:p>
        </p:txBody>
      </p:sp>
      <p:sp>
        <p:nvSpPr>
          <p:cNvPr id="154627" name="Rectangle 3"/>
          <p:cNvSpPr>
            <a:spLocks noGrp="1" noChangeArrowheads="1"/>
          </p:cNvSpPr>
          <p:nvPr>
            <p:ph type="dt" idx="1"/>
          </p:nvPr>
        </p:nvSpPr>
        <p:spPr bwMode="auto">
          <a:xfrm>
            <a:off x="3990415" y="0"/>
            <a:ext cx="3053297" cy="468247"/>
          </a:xfrm>
          <a:prstGeom prst="rect">
            <a:avLst/>
          </a:prstGeom>
          <a:noFill/>
          <a:ln w="9525">
            <a:noFill/>
            <a:miter lim="800000"/>
            <a:headEnd/>
            <a:tailEnd/>
          </a:ln>
          <a:effectLst/>
        </p:spPr>
        <p:txBody>
          <a:bodyPr vert="horz" wrap="square" lIns="91902" tIns="45951" rIns="91902" bIns="45951" numCol="1" anchor="t" anchorCtr="0" compatLnSpc="1">
            <a:prstTxWarp prst="textNoShape">
              <a:avLst/>
            </a:prstTxWarp>
          </a:bodyPr>
          <a:lstStyle>
            <a:lvl1pPr algn="r" defTabSz="919697">
              <a:defRPr sz="1200" b="0"/>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85863" y="700088"/>
            <a:ext cx="4673600" cy="35052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4629" name="Rectangle 5"/>
          <p:cNvSpPr>
            <a:spLocks noGrp="1" noChangeArrowheads="1"/>
          </p:cNvSpPr>
          <p:nvPr>
            <p:ph type="body" sz="quarter" idx="3"/>
          </p:nvPr>
        </p:nvSpPr>
        <p:spPr bwMode="auto">
          <a:xfrm>
            <a:off x="704856" y="4439489"/>
            <a:ext cx="5635615" cy="4206169"/>
          </a:xfrm>
          <a:prstGeom prst="rect">
            <a:avLst/>
          </a:prstGeom>
          <a:noFill/>
          <a:ln w="9525">
            <a:noFill/>
            <a:miter lim="800000"/>
            <a:headEnd/>
            <a:tailEnd/>
          </a:ln>
          <a:effectLst/>
        </p:spPr>
        <p:txBody>
          <a:bodyPr vert="horz" wrap="square" lIns="91902" tIns="45951" rIns="91902" bIns="459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4630" name="Rectangle 6"/>
          <p:cNvSpPr>
            <a:spLocks noGrp="1" noChangeArrowheads="1"/>
          </p:cNvSpPr>
          <p:nvPr>
            <p:ph type="ftr" sz="quarter" idx="4"/>
          </p:nvPr>
        </p:nvSpPr>
        <p:spPr bwMode="auto">
          <a:xfrm>
            <a:off x="0" y="8875758"/>
            <a:ext cx="3053297" cy="468247"/>
          </a:xfrm>
          <a:prstGeom prst="rect">
            <a:avLst/>
          </a:prstGeom>
          <a:noFill/>
          <a:ln w="9525">
            <a:noFill/>
            <a:miter lim="800000"/>
            <a:headEnd/>
            <a:tailEnd/>
          </a:ln>
          <a:effectLst/>
        </p:spPr>
        <p:txBody>
          <a:bodyPr vert="horz" wrap="square" lIns="91902" tIns="45951" rIns="91902" bIns="45951" numCol="1" anchor="b" anchorCtr="0" compatLnSpc="1">
            <a:prstTxWarp prst="textNoShape">
              <a:avLst/>
            </a:prstTxWarp>
          </a:bodyPr>
          <a:lstStyle>
            <a:lvl1pPr defTabSz="919697">
              <a:defRPr sz="1200" b="0"/>
            </a:lvl1pPr>
          </a:lstStyle>
          <a:p>
            <a:pPr>
              <a:defRPr/>
            </a:pPr>
            <a:endParaRPr lang="en-US" dirty="0"/>
          </a:p>
        </p:txBody>
      </p:sp>
      <p:sp>
        <p:nvSpPr>
          <p:cNvPr id="154631" name="Rectangle 7"/>
          <p:cNvSpPr>
            <a:spLocks noGrp="1" noChangeArrowheads="1"/>
          </p:cNvSpPr>
          <p:nvPr>
            <p:ph type="sldNum" sz="quarter" idx="5"/>
          </p:nvPr>
        </p:nvSpPr>
        <p:spPr bwMode="auto">
          <a:xfrm>
            <a:off x="3990415" y="8875758"/>
            <a:ext cx="3053297" cy="468247"/>
          </a:xfrm>
          <a:prstGeom prst="rect">
            <a:avLst/>
          </a:prstGeom>
          <a:noFill/>
          <a:ln w="9525">
            <a:noFill/>
            <a:miter lim="800000"/>
            <a:headEnd/>
            <a:tailEnd/>
          </a:ln>
          <a:effectLst/>
        </p:spPr>
        <p:txBody>
          <a:bodyPr vert="horz" wrap="square" lIns="91902" tIns="45951" rIns="91902" bIns="45951" numCol="1" anchor="b" anchorCtr="0" compatLnSpc="1">
            <a:prstTxWarp prst="textNoShape">
              <a:avLst/>
            </a:prstTxWarp>
          </a:bodyPr>
          <a:lstStyle>
            <a:lvl1pPr algn="r" defTabSz="919697">
              <a:defRPr sz="1200" b="0"/>
            </a:lvl1pPr>
          </a:lstStyle>
          <a:p>
            <a:pPr>
              <a:defRPr/>
            </a:pPr>
            <a:fld id="{C59E1D51-5D62-43BC-A9F0-102F1DDCC0EA}" type="slidenum">
              <a:rPr lang="en-US"/>
              <a:pPr>
                <a:defRPr/>
              </a:pPr>
              <a:t>‹#›</a:t>
            </a:fld>
            <a:endParaRPr lang="en-US" dirty="0"/>
          </a:p>
        </p:txBody>
      </p:sp>
    </p:spTree>
    <p:extLst>
      <p:ext uri="{BB962C8B-B14F-4D97-AF65-F5344CB8AC3E}">
        <p14:creationId xmlns:p14="http://schemas.microsoft.com/office/powerpoint/2010/main" xmlns="" val="727359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697" eaLnBrk="0" hangingPunct="0">
              <a:spcBef>
                <a:spcPct val="30000"/>
              </a:spcBef>
              <a:defRPr sz="1200">
                <a:solidFill>
                  <a:schemeClr val="tx1"/>
                </a:solidFill>
                <a:latin typeface="Arial" charset="0"/>
              </a:defRPr>
            </a:lvl1pPr>
            <a:lvl2pPr marL="753797" indent="-289922" defTabSz="919697" eaLnBrk="0" hangingPunct="0">
              <a:spcBef>
                <a:spcPct val="30000"/>
              </a:spcBef>
              <a:defRPr sz="1200">
                <a:solidFill>
                  <a:schemeClr val="tx1"/>
                </a:solidFill>
                <a:latin typeface="Arial" charset="0"/>
              </a:defRPr>
            </a:lvl2pPr>
            <a:lvl3pPr marL="1159688" indent="-231938" defTabSz="919697" eaLnBrk="0" hangingPunct="0">
              <a:spcBef>
                <a:spcPct val="30000"/>
              </a:spcBef>
              <a:defRPr sz="1200">
                <a:solidFill>
                  <a:schemeClr val="tx1"/>
                </a:solidFill>
                <a:latin typeface="Arial" charset="0"/>
              </a:defRPr>
            </a:lvl3pPr>
            <a:lvl4pPr marL="1623563" indent="-231938" defTabSz="919697" eaLnBrk="0" hangingPunct="0">
              <a:spcBef>
                <a:spcPct val="30000"/>
              </a:spcBef>
              <a:defRPr sz="1200">
                <a:solidFill>
                  <a:schemeClr val="tx1"/>
                </a:solidFill>
                <a:latin typeface="Arial" charset="0"/>
              </a:defRPr>
            </a:lvl4pPr>
            <a:lvl5pPr marL="2087438" indent="-231938" defTabSz="919697" eaLnBrk="0" hangingPunct="0">
              <a:spcBef>
                <a:spcPct val="30000"/>
              </a:spcBef>
              <a:defRPr sz="1200">
                <a:solidFill>
                  <a:schemeClr val="tx1"/>
                </a:solidFill>
                <a:latin typeface="Arial" charset="0"/>
              </a:defRPr>
            </a:lvl5pPr>
            <a:lvl6pPr marL="2551313" indent="-231938" defTabSz="919697" eaLnBrk="0" fontAlgn="base" hangingPunct="0">
              <a:spcBef>
                <a:spcPct val="30000"/>
              </a:spcBef>
              <a:spcAft>
                <a:spcPct val="0"/>
              </a:spcAft>
              <a:defRPr sz="1200">
                <a:solidFill>
                  <a:schemeClr val="tx1"/>
                </a:solidFill>
                <a:latin typeface="Arial" charset="0"/>
              </a:defRPr>
            </a:lvl6pPr>
            <a:lvl7pPr marL="3015188" indent="-231938" defTabSz="919697" eaLnBrk="0" fontAlgn="base" hangingPunct="0">
              <a:spcBef>
                <a:spcPct val="30000"/>
              </a:spcBef>
              <a:spcAft>
                <a:spcPct val="0"/>
              </a:spcAft>
              <a:defRPr sz="1200">
                <a:solidFill>
                  <a:schemeClr val="tx1"/>
                </a:solidFill>
                <a:latin typeface="Arial" charset="0"/>
              </a:defRPr>
            </a:lvl7pPr>
            <a:lvl8pPr marL="3479063" indent="-231938" defTabSz="919697" eaLnBrk="0" fontAlgn="base" hangingPunct="0">
              <a:spcBef>
                <a:spcPct val="30000"/>
              </a:spcBef>
              <a:spcAft>
                <a:spcPct val="0"/>
              </a:spcAft>
              <a:defRPr sz="1200">
                <a:solidFill>
                  <a:schemeClr val="tx1"/>
                </a:solidFill>
                <a:latin typeface="Arial" charset="0"/>
              </a:defRPr>
            </a:lvl8pPr>
            <a:lvl9pPr marL="3942939" indent="-231938" defTabSz="9196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8D61CD-EB81-4E6E-A56E-6840B07190E9}" type="slidenum">
              <a:rPr lang="en-US" altLang="en-US" smtClean="0"/>
              <a:pPr eaLnBrk="1" hangingPunct="1">
                <a:spcBef>
                  <a:spcPct val="0"/>
                </a:spcBef>
              </a:pPr>
              <a:t>1</a:t>
            </a:fld>
            <a:endParaRPr lang="en-US" alt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59E1D51-5D62-43BC-A9F0-102F1DDCC0EA}"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584994-80BD-442A-AD22-06EA344FA395}" type="slidenum">
              <a:rPr lang="en-US" smtClean="0"/>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Line 6"/>
          <p:cNvSpPr>
            <a:spLocks noChangeShapeType="1"/>
          </p:cNvSpPr>
          <p:nvPr/>
        </p:nvSpPr>
        <p:spPr bwMode="auto">
          <a:xfrm>
            <a:off x="1739900" y="1570038"/>
            <a:ext cx="5791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 name="Rectangle 3"/>
          <p:cNvSpPr>
            <a:spLocks noChangeArrowheads="1"/>
          </p:cNvSpPr>
          <p:nvPr/>
        </p:nvSpPr>
        <p:spPr bwMode="auto">
          <a:xfrm>
            <a:off x="0" y="-28575"/>
            <a:ext cx="9144000" cy="180975"/>
          </a:xfrm>
          <a:prstGeom prst="rect">
            <a:avLst/>
          </a:prstGeom>
          <a:solidFill>
            <a:srgbClr val="18274B"/>
          </a:solidFill>
          <a:ln>
            <a:noFill/>
          </a:ln>
          <a:extLst>
            <a:ext uri="{91240B29-F687-4F45-9708-019B960494DF}">
              <a14:hiddenLine xmlns:a14="http://schemas.microsoft.com/office/drawing/2010/main" xmlns="" w="0">
                <a:solidFill>
                  <a:srgbClr val="000000"/>
                </a:solidFill>
                <a:miter lim="800000"/>
                <a:headEnd/>
                <a:tailEnd/>
              </a14:hiddenLine>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defRPr/>
            </a:pPr>
            <a:endParaRPr lang="en-US" altLang="en-US" dirty="0" smtClean="0"/>
          </a:p>
        </p:txBody>
      </p:sp>
      <p:sp>
        <p:nvSpPr>
          <p:cNvPr id="5" name="Rectangle 15"/>
          <p:cNvSpPr>
            <a:spLocks noChangeArrowheads="1"/>
          </p:cNvSpPr>
          <p:nvPr/>
        </p:nvSpPr>
        <p:spPr bwMode="auto">
          <a:xfrm>
            <a:off x="0" y="4641850"/>
            <a:ext cx="9144000" cy="152400"/>
          </a:xfrm>
          <a:prstGeom prst="rect">
            <a:avLst/>
          </a:prstGeom>
          <a:solidFill>
            <a:srgbClr val="18274B"/>
          </a:solidFill>
          <a:ln>
            <a:noFill/>
          </a:ln>
          <a:extLst>
            <a:ext uri="{91240B29-F687-4F45-9708-019B960494DF}">
              <a14:hiddenLine xmlns:a14="http://schemas.microsoft.com/office/drawing/2010/main" xmlns="" w="0">
                <a:solidFill>
                  <a:srgbClr val="000000"/>
                </a:solidFill>
                <a:miter lim="800000"/>
                <a:headEnd/>
                <a:tailEnd/>
              </a14:hiddenLine>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defRPr/>
            </a:pPr>
            <a:endParaRPr lang="en-US" altLang="en-US" dirty="0" smtClean="0"/>
          </a:p>
        </p:txBody>
      </p:sp>
      <p:pic>
        <p:nvPicPr>
          <p:cNvPr id="6" name="Picture 16" descr="logo 1016.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394075" y="796925"/>
            <a:ext cx="22860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15"/>
          <p:cNvSpPr>
            <a:spLocks noChangeArrowheads="1"/>
          </p:cNvSpPr>
          <p:nvPr userDrawn="1"/>
        </p:nvSpPr>
        <p:spPr bwMode="auto">
          <a:xfrm>
            <a:off x="0" y="4489450"/>
            <a:ext cx="9144000" cy="152400"/>
          </a:xfrm>
          <a:prstGeom prst="rect">
            <a:avLst/>
          </a:prstGeom>
          <a:gradFill rotWithShape="1">
            <a:gsLst>
              <a:gs pos="0">
                <a:srgbClr val="FFC583"/>
              </a:gs>
              <a:gs pos="50000">
                <a:srgbClr val="FFD9B5"/>
              </a:gs>
              <a:gs pos="100000">
                <a:srgbClr val="FFECDB"/>
              </a:gs>
            </a:gsLst>
            <a:lin ang="0" scaled="1"/>
          </a:gradFill>
          <a:ln>
            <a:noFill/>
          </a:ln>
          <a:extLst>
            <a:ext uri="{91240B29-F687-4F45-9708-019B960494DF}">
              <a14:hiddenLine xmlns:a14="http://schemas.microsoft.com/office/drawing/2010/main" xmlns="" w="0">
                <a:solidFill>
                  <a:srgbClr val="000000"/>
                </a:solidFill>
                <a:miter lim="800000"/>
                <a:headEnd/>
                <a:tailEnd/>
              </a14:hiddenLine>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defRPr/>
            </a:pPr>
            <a:endParaRPr lang="en-US" altLang="en-US" dirty="0" smtClean="0"/>
          </a:p>
        </p:txBody>
      </p:sp>
      <p:pic>
        <p:nvPicPr>
          <p:cNvPr id="8" name="Picture 10" descr="http://www.psdgraphics.com/file/wavy-orange-background.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t="15466" b="5174"/>
          <a:stretch>
            <a:fillRect/>
          </a:stretch>
        </p:blipFill>
        <p:spPr bwMode="auto">
          <a:xfrm>
            <a:off x="2374900" y="4794250"/>
            <a:ext cx="6765925" cy="192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6" descr="http://i853.photobucket.com/albums/ab100/misscrt/bigstockphoto_Pen_On_Keyboard_94053.jp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0" y="4794250"/>
            <a:ext cx="2462213"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21"/>
          <p:cNvSpPr>
            <a:spLocks noChangeArrowheads="1"/>
          </p:cNvSpPr>
          <p:nvPr/>
        </p:nvSpPr>
        <p:spPr bwMode="auto">
          <a:xfrm>
            <a:off x="0" y="6692900"/>
            <a:ext cx="9144000" cy="180975"/>
          </a:xfrm>
          <a:prstGeom prst="rect">
            <a:avLst/>
          </a:prstGeom>
          <a:solidFill>
            <a:srgbClr val="18274B"/>
          </a:solidFill>
          <a:ln>
            <a:noFill/>
          </a:ln>
          <a:extLst>
            <a:ext uri="{91240B29-F687-4F45-9708-019B960494DF}">
              <a14:hiddenLine xmlns:a14="http://schemas.microsoft.com/office/drawing/2010/main" xmlns="" w="0">
                <a:solidFill>
                  <a:srgbClr val="000000"/>
                </a:solidFill>
                <a:miter lim="800000"/>
                <a:headEnd/>
                <a:tailEnd/>
              </a14:hiddenLine>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defRPr/>
            </a:pPr>
            <a:endParaRPr lang="en-US" altLang="en-US" dirty="0" smtClean="0"/>
          </a:p>
        </p:txBody>
      </p:sp>
      <p:sp>
        <p:nvSpPr>
          <p:cNvPr id="11" name="Text Box 20"/>
          <p:cNvSpPr txBox="1">
            <a:spLocks noChangeArrowheads="1"/>
          </p:cNvSpPr>
          <p:nvPr/>
        </p:nvSpPr>
        <p:spPr bwMode="gray">
          <a:xfrm>
            <a:off x="1425575" y="6710363"/>
            <a:ext cx="6321425" cy="138112"/>
          </a:xfrm>
          <a:prstGeom prst="rect">
            <a:avLst/>
          </a:prstGeom>
          <a:solidFill>
            <a:schemeClr val="tx1"/>
          </a:solidFill>
          <a:ln>
            <a:noFill/>
          </a:ln>
          <a:extLst>
            <a:ext uri="{91240B29-F687-4F45-9708-019B960494DF}">
              <a14:hiddenLine xmlns:a14="http://schemas.microsoft.com/office/drawing/2010/main" xmlns="" w="28575" algn="ctr">
                <a:solidFill>
                  <a:srgbClr val="000000"/>
                </a:solidFill>
                <a:miter lim="800000"/>
                <a:headEnd/>
                <a:tailEnd/>
              </a14:hiddenLine>
            </a:ext>
          </a:extLst>
        </p:spPr>
        <p:txBody>
          <a:bodyPr tIns="0" bIns="0">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eaLnBrk="1" hangingPunct="1">
              <a:defRPr/>
            </a:pPr>
            <a:r>
              <a:rPr lang="en-US" altLang="en-US" sz="900" b="0" dirty="0" smtClean="0">
                <a:solidFill>
                  <a:schemeClr val="bg1"/>
                </a:solidFill>
                <a:latin typeface="Helvetica" pitchFamily="34" charset="0"/>
                <a:cs typeface="Arial" charset="0"/>
              </a:rPr>
              <a:t>Boston </a:t>
            </a:r>
            <a:r>
              <a:rPr lang="en-US" altLang="en-US" sz="600" b="0" dirty="0" smtClean="0">
                <a:solidFill>
                  <a:schemeClr val="bg1"/>
                </a:solidFill>
                <a:latin typeface="Helvetica" pitchFamily="34" charset="0"/>
                <a:sym typeface="Wingdings" pitchFamily="2" charset="2"/>
              </a:rPr>
              <a:t></a:t>
            </a:r>
            <a:r>
              <a:rPr lang="en-US" altLang="en-US" sz="900" dirty="0" smtClean="0">
                <a:solidFill>
                  <a:schemeClr val="bg1"/>
                </a:solidFill>
                <a:latin typeface="Helvetica" pitchFamily="34" charset="0"/>
              </a:rPr>
              <a:t> </a:t>
            </a:r>
            <a:r>
              <a:rPr lang="en-US" altLang="en-US" sz="900" b="0" dirty="0" smtClean="0">
                <a:solidFill>
                  <a:schemeClr val="bg1"/>
                </a:solidFill>
                <a:latin typeface="Helvetica" pitchFamily="34" charset="0"/>
                <a:cs typeface="Arial" charset="0"/>
              </a:rPr>
              <a:t>Wilmington </a:t>
            </a:r>
            <a:r>
              <a:rPr lang="en-US" altLang="en-US" sz="600" b="0" dirty="0" smtClean="0">
                <a:solidFill>
                  <a:schemeClr val="bg1"/>
                </a:solidFill>
                <a:latin typeface="Helvetica" pitchFamily="34" charset="0"/>
                <a:cs typeface="Arial" charset="0"/>
                <a:sym typeface="Wingdings" pitchFamily="2" charset="2"/>
              </a:rPr>
              <a:t></a:t>
            </a:r>
            <a:r>
              <a:rPr lang="en-US" altLang="en-US" sz="900" b="0" dirty="0" smtClean="0">
                <a:solidFill>
                  <a:schemeClr val="bg1"/>
                </a:solidFill>
                <a:latin typeface="Helvetica" pitchFamily="34" charset="0"/>
                <a:cs typeface="Arial" charset="0"/>
                <a:sym typeface="Wingdings" pitchFamily="2" charset="2"/>
              </a:rPr>
              <a:t> </a:t>
            </a:r>
            <a:r>
              <a:rPr lang="en-US" altLang="en-US" sz="900" b="0" dirty="0" smtClean="0">
                <a:solidFill>
                  <a:schemeClr val="bg1"/>
                </a:solidFill>
                <a:latin typeface="Helvetica" pitchFamily="34" charset="0"/>
                <a:cs typeface="Arial" charset="0"/>
              </a:rPr>
              <a:t>Shanghai</a:t>
            </a:r>
          </a:p>
        </p:txBody>
      </p:sp>
      <p:sp>
        <p:nvSpPr>
          <p:cNvPr id="12" name="Rectangle 15"/>
          <p:cNvSpPr>
            <a:spLocks noChangeArrowheads="1"/>
          </p:cNvSpPr>
          <p:nvPr userDrawn="1"/>
        </p:nvSpPr>
        <p:spPr bwMode="auto">
          <a:xfrm>
            <a:off x="0" y="152400"/>
            <a:ext cx="9144000" cy="152400"/>
          </a:xfrm>
          <a:prstGeom prst="rect">
            <a:avLst/>
          </a:prstGeom>
          <a:gradFill rotWithShape="1">
            <a:gsLst>
              <a:gs pos="0">
                <a:srgbClr val="FFC583"/>
              </a:gs>
              <a:gs pos="50000">
                <a:srgbClr val="FFD9B5"/>
              </a:gs>
              <a:gs pos="100000">
                <a:srgbClr val="FFECDB"/>
              </a:gs>
            </a:gsLst>
            <a:lin ang="10800000" scaled="1"/>
          </a:gradFill>
          <a:ln>
            <a:noFill/>
          </a:ln>
          <a:extLst>
            <a:ext uri="{91240B29-F687-4F45-9708-019B960494DF}">
              <a14:hiddenLine xmlns:a14="http://schemas.microsoft.com/office/drawing/2010/main" xmlns="" w="0">
                <a:solidFill>
                  <a:srgbClr val="000000"/>
                </a:solidFill>
                <a:miter lim="800000"/>
                <a:headEnd/>
                <a:tailEnd/>
              </a14:hiddenLine>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defRPr/>
            </a:pPr>
            <a:endParaRPr lang="en-US" altLang="en-US" dirty="0" smtClean="0"/>
          </a:p>
        </p:txBody>
      </p:sp>
      <p:sp>
        <p:nvSpPr>
          <p:cNvPr id="13" name="Rectangle 24"/>
          <p:cNvSpPr>
            <a:spLocks noChangeArrowheads="1"/>
          </p:cNvSpPr>
          <p:nvPr/>
        </p:nvSpPr>
        <p:spPr bwMode="auto">
          <a:xfrm>
            <a:off x="4083050" y="5340350"/>
            <a:ext cx="4664075"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45720" tIns="44450" rIns="45720" bIns="44450">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nSpc>
                <a:spcPct val="90000"/>
              </a:lnSpc>
              <a:defRPr/>
            </a:pPr>
            <a:r>
              <a:rPr lang="en-US" altLang="en-US" sz="700" b="0" dirty="0" smtClean="0">
                <a:solidFill>
                  <a:schemeClr val="bg1"/>
                </a:solidFill>
              </a:rPr>
              <a:t>The following material was used by </a:t>
            </a:r>
            <a:r>
              <a:rPr lang="en-US" altLang="en-US" sz="700" b="0" dirty="0" smtClean="0">
                <a:solidFill>
                  <a:schemeClr val="bg1"/>
                </a:solidFill>
                <a:cs typeface="Times New Roman" pitchFamily="18" charset="0"/>
              </a:rPr>
              <a:t>Accdon LLC </a:t>
            </a:r>
            <a:r>
              <a:rPr lang="en-US" altLang="en-US" sz="700" b="0" dirty="0" smtClean="0">
                <a:solidFill>
                  <a:schemeClr val="bg1"/>
                </a:solidFill>
              </a:rPr>
              <a:t>during an oral presentation and discussion. Without the accompanying oral comments, the text is incomplete as a record of the presentation. This document contains information and methodology descriptions intended solely for the use of client personnel. No part of it may be circulated, quoted, or reproduced for distribution outside this client without the prior written approval of Accdon LLC.</a:t>
            </a:r>
          </a:p>
        </p:txBody>
      </p:sp>
      <p:sp>
        <p:nvSpPr>
          <p:cNvPr id="14" name="Text Box 25"/>
          <p:cNvSpPr txBox="1">
            <a:spLocks noChangeArrowheads="1"/>
          </p:cNvSpPr>
          <p:nvPr/>
        </p:nvSpPr>
        <p:spPr bwMode="auto">
          <a:xfrm>
            <a:off x="5260975" y="5113338"/>
            <a:ext cx="1797050"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45720" rIns="45720">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nSpc>
                <a:spcPct val="90000"/>
              </a:lnSpc>
              <a:spcBef>
                <a:spcPct val="50000"/>
              </a:spcBef>
              <a:defRPr/>
            </a:pPr>
            <a:r>
              <a:rPr lang="en-US" altLang="en-US" sz="700" u="sng" dirty="0" smtClean="0">
                <a:solidFill>
                  <a:schemeClr val="bg1"/>
                </a:solidFill>
              </a:rPr>
              <a:t>NOTICE:  Proprietary and Confidential</a:t>
            </a:r>
            <a:endParaRPr lang="en-US" altLang="en-US" sz="1200" dirty="0" smtClean="0">
              <a:solidFill>
                <a:schemeClr val="bg1"/>
              </a:solidFill>
            </a:endParaRPr>
          </a:p>
        </p:txBody>
      </p:sp>
      <p:sp>
        <p:nvSpPr>
          <p:cNvPr id="15" name="Text Box 26"/>
          <p:cNvSpPr txBox="1">
            <a:spLocks noChangeArrowheads="1"/>
          </p:cNvSpPr>
          <p:nvPr/>
        </p:nvSpPr>
        <p:spPr bwMode="auto">
          <a:xfrm>
            <a:off x="4083050" y="5818188"/>
            <a:ext cx="3130550"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45720" rIns="45720">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nSpc>
                <a:spcPct val="90000"/>
              </a:lnSpc>
              <a:spcBef>
                <a:spcPct val="50000"/>
              </a:spcBef>
              <a:defRPr/>
            </a:pPr>
            <a:r>
              <a:rPr lang="en-US" altLang="en-US" sz="700" b="0" dirty="0" smtClean="0">
                <a:solidFill>
                  <a:schemeClr val="bg1"/>
                </a:solidFill>
              </a:rPr>
              <a:t>Copyright © 2013 Accdon LLC, All Rights Reserved</a:t>
            </a:r>
            <a:endParaRPr lang="en-US" altLang="en-US" sz="700" dirty="0" smtClean="0">
              <a:solidFill>
                <a:schemeClr val="bg1"/>
              </a:solidFill>
            </a:endParaRPr>
          </a:p>
        </p:txBody>
      </p:sp>
      <p:sp>
        <p:nvSpPr>
          <p:cNvPr id="281604" name="Rectangle 4"/>
          <p:cNvSpPr>
            <a:spLocks noGrp="1" noChangeArrowheads="1"/>
          </p:cNvSpPr>
          <p:nvPr>
            <p:ph type="subTitle" idx="1"/>
          </p:nvPr>
        </p:nvSpPr>
        <p:spPr>
          <a:xfrm>
            <a:off x="1371600" y="3848100"/>
            <a:ext cx="6400800" cy="457200"/>
          </a:xfrm>
        </p:spPr>
        <p:txBody>
          <a:bodyPr/>
          <a:lstStyle>
            <a:lvl1pPr marL="0" indent="0" algn="ctr">
              <a:buFont typeface="Wingdings" pitchFamily="2" charset="2"/>
              <a:buNone/>
              <a:defRPr sz="1800">
                <a:solidFill>
                  <a:schemeClr val="tx1"/>
                </a:solidFill>
              </a:defRPr>
            </a:lvl1pPr>
          </a:lstStyle>
          <a:p>
            <a:endParaRPr lang="en-US" dirty="0"/>
          </a:p>
        </p:txBody>
      </p:sp>
    </p:spTree>
    <p:extLst>
      <p:ext uri="{BB962C8B-B14F-4D97-AF65-F5344CB8AC3E}">
        <p14:creationId xmlns:p14="http://schemas.microsoft.com/office/powerpoint/2010/main" xmlns="" val="300125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FE98CD23-2114-48C3-A371-D863F33EA3E3}" type="slidenum">
              <a:rPr lang="en-US"/>
              <a:pPr>
                <a:defRPr/>
              </a:pPr>
              <a:t>‹#›</a:t>
            </a:fld>
            <a:endParaRPr lang="en-US" dirty="0"/>
          </a:p>
        </p:txBody>
      </p:sp>
    </p:spTree>
    <p:extLst>
      <p:ext uri="{BB962C8B-B14F-4D97-AF65-F5344CB8AC3E}">
        <p14:creationId xmlns:p14="http://schemas.microsoft.com/office/powerpoint/2010/main" xmlns="" val="64657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762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762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D871EBE4-5C23-46F4-A0C8-2D9C487F7CCA}" type="slidenum">
              <a:rPr lang="en-US"/>
              <a:pPr>
                <a:defRPr/>
              </a:pPr>
              <a:t>‹#›</a:t>
            </a:fld>
            <a:endParaRPr lang="en-US" dirty="0"/>
          </a:p>
        </p:txBody>
      </p:sp>
    </p:spTree>
    <p:extLst>
      <p:ext uri="{BB962C8B-B14F-4D97-AF65-F5344CB8AC3E}">
        <p14:creationId xmlns:p14="http://schemas.microsoft.com/office/powerpoint/2010/main" xmlns="" val="3834247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smtClean="0"/>
            </a:lvl1pPr>
          </a:lstStyle>
          <a:p>
            <a:pPr>
              <a:defRPr/>
            </a:pPr>
            <a:fld id="{624E4A73-0B22-4741-9720-1FDFFF2D0379}" type="slidenum">
              <a:rPr lang="zh-CN" altLang="en-US"/>
              <a:pPr>
                <a:defRPr/>
              </a:pPr>
              <a:t>‹#›</a:t>
            </a:fld>
            <a:endParaRPr lang="en-US" sz="1400" b="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96C86ACA-8A03-4F7F-B45D-3E21CDD76D89}" type="slidenum">
              <a:rPr lang="en-US"/>
              <a:pPr>
                <a:defRPr/>
              </a:pPr>
              <a:t>‹#›</a:t>
            </a:fld>
            <a:endParaRPr lang="en-US" dirty="0"/>
          </a:p>
        </p:txBody>
      </p:sp>
    </p:spTree>
    <p:extLst>
      <p:ext uri="{BB962C8B-B14F-4D97-AF65-F5344CB8AC3E}">
        <p14:creationId xmlns:p14="http://schemas.microsoft.com/office/powerpoint/2010/main" xmlns="" val="2683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sldNum" sz="quarter" idx="10"/>
          </p:nvPr>
        </p:nvSpPr>
        <p:spPr>
          <a:ln/>
        </p:spPr>
        <p:txBody>
          <a:bodyPr/>
          <a:lstStyle>
            <a:lvl1pPr>
              <a:defRPr/>
            </a:lvl1pPr>
          </a:lstStyle>
          <a:p>
            <a:pPr>
              <a:defRPr/>
            </a:pPr>
            <a:fld id="{DA13A54A-773C-445B-8B45-D7C8D1BEC2AC}" type="slidenum">
              <a:rPr lang="en-US"/>
              <a:pPr>
                <a:defRPr/>
              </a:pPr>
              <a:t>‹#›</a:t>
            </a:fld>
            <a:endParaRPr lang="en-US" dirty="0"/>
          </a:p>
        </p:txBody>
      </p:sp>
    </p:spTree>
    <p:extLst>
      <p:ext uri="{BB962C8B-B14F-4D97-AF65-F5344CB8AC3E}">
        <p14:creationId xmlns:p14="http://schemas.microsoft.com/office/powerpoint/2010/main" xmlns="" val="115192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sldNum" sz="quarter" idx="10"/>
          </p:nvPr>
        </p:nvSpPr>
        <p:spPr>
          <a:ln/>
        </p:spPr>
        <p:txBody>
          <a:bodyPr/>
          <a:lstStyle>
            <a:lvl1pPr>
              <a:defRPr/>
            </a:lvl1pPr>
          </a:lstStyle>
          <a:p>
            <a:pPr>
              <a:defRPr/>
            </a:pPr>
            <a:fld id="{D38EA4E5-4F58-487C-9BE9-64E8C5286625}" type="slidenum">
              <a:rPr lang="en-US"/>
              <a:pPr>
                <a:defRPr/>
              </a:pPr>
              <a:t>‹#›</a:t>
            </a:fld>
            <a:endParaRPr lang="en-US" dirty="0"/>
          </a:p>
        </p:txBody>
      </p:sp>
    </p:spTree>
    <p:extLst>
      <p:ext uri="{BB962C8B-B14F-4D97-AF65-F5344CB8AC3E}">
        <p14:creationId xmlns:p14="http://schemas.microsoft.com/office/powerpoint/2010/main" xmlns="" val="141478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sldNum" sz="quarter" idx="10"/>
          </p:nvPr>
        </p:nvSpPr>
        <p:spPr>
          <a:ln/>
        </p:spPr>
        <p:txBody>
          <a:bodyPr/>
          <a:lstStyle>
            <a:lvl1pPr>
              <a:defRPr/>
            </a:lvl1pPr>
          </a:lstStyle>
          <a:p>
            <a:pPr>
              <a:defRPr/>
            </a:pPr>
            <a:fld id="{8D079904-7303-44EE-84F3-3CEF589F67EB}" type="slidenum">
              <a:rPr lang="en-US"/>
              <a:pPr>
                <a:defRPr/>
              </a:pPr>
              <a:t>‹#›</a:t>
            </a:fld>
            <a:endParaRPr lang="en-US" dirty="0"/>
          </a:p>
        </p:txBody>
      </p:sp>
    </p:spTree>
    <p:extLst>
      <p:ext uri="{BB962C8B-B14F-4D97-AF65-F5344CB8AC3E}">
        <p14:creationId xmlns:p14="http://schemas.microsoft.com/office/powerpoint/2010/main" xmlns="" val="5264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sldNum" sz="quarter" idx="10"/>
          </p:nvPr>
        </p:nvSpPr>
        <p:spPr>
          <a:ln/>
        </p:spPr>
        <p:txBody>
          <a:bodyPr/>
          <a:lstStyle>
            <a:lvl1pPr>
              <a:defRPr/>
            </a:lvl1pPr>
          </a:lstStyle>
          <a:p>
            <a:pPr>
              <a:defRPr/>
            </a:pPr>
            <a:fld id="{9FAC1B33-ECDD-479D-8656-1F6CB4F6CAE4}" type="slidenum">
              <a:rPr lang="en-US"/>
              <a:pPr>
                <a:defRPr/>
              </a:pPr>
              <a:t>‹#›</a:t>
            </a:fld>
            <a:endParaRPr lang="en-US" dirty="0"/>
          </a:p>
        </p:txBody>
      </p:sp>
    </p:spTree>
    <p:extLst>
      <p:ext uri="{BB962C8B-B14F-4D97-AF65-F5344CB8AC3E}">
        <p14:creationId xmlns:p14="http://schemas.microsoft.com/office/powerpoint/2010/main" xmlns="" val="354792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pPr>
              <a:defRPr/>
            </a:pPr>
            <a:fld id="{E2EAEA36-2217-4E7F-A869-113A7DE393FD}" type="slidenum">
              <a:rPr lang="en-US"/>
              <a:pPr>
                <a:defRPr/>
              </a:pPr>
              <a:t>‹#›</a:t>
            </a:fld>
            <a:endParaRPr lang="en-US" dirty="0"/>
          </a:p>
        </p:txBody>
      </p:sp>
    </p:spTree>
    <p:extLst>
      <p:ext uri="{BB962C8B-B14F-4D97-AF65-F5344CB8AC3E}">
        <p14:creationId xmlns:p14="http://schemas.microsoft.com/office/powerpoint/2010/main" xmlns="" val="361215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CB1ECCCB-BE20-4EE1-AA3B-D63E80BD93CB}" type="slidenum">
              <a:rPr lang="en-US"/>
              <a:pPr>
                <a:defRPr/>
              </a:pPr>
              <a:t>‹#›</a:t>
            </a:fld>
            <a:endParaRPr lang="en-US" dirty="0"/>
          </a:p>
        </p:txBody>
      </p:sp>
    </p:spTree>
    <p:extLst>
      <p:ext uri="{BB962C8B-B14F-4D97-AF65-F5344CB8AC3E}">
        <p14:creationId xmlns:p14="http://schemas.microsoft.com/office/powerpoint/2010/main" xmlns="" val="2096459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A3BABE2D-735C-4B9F-BF4F-F663A08DB702}" type="slidenum">
              <a:rPr lang="en-US"/>
              <a:pPr>
                <a:defRPr/>
              </a:pPr>
              <a:t>‹#›</a:t>
            </a:fld>
            <a:endParaRPr lang="en-US" dirty="0"/>
          </a:p>
        </p:txBody>
      </p:sp>
    </p:spTree>
    <p:extLst>
      <p:ext uri="{BB962C8B-B14F-4D97-AF65-F5344CB8AC3E}">
        <p14:creationId xmlns:p14="http://schemas.microsoft.com/office/powerpoint/2010/main" xmlns="" val="189242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flipV="1">
            <a:off x="0" y="0"/>
            <a:ext cx="9144000" cy="746125"/>
          </a:xfrm>
          <a:prstGeom prst="rect">
            <a:avLst/>
          </a:prstGeom>
          <a:gradFill rotWithShape="1">
            <a:gsLst>
              <a:gs pos="0">
                <a:srgbClr val="FFC583"/>
              </a:gs>
              <a:gs pos="50000">
                <a:srgbClr val="FFD9B5"/>
              </a:gs>
              <a:gs pos="100000">
                <a:srgbClr val="FFECDB"/>
              </a:gs>
            </a:gsLst>
            <a:lin ang="10800000" scaled="1"/>
          </a:gradFill>
          <a:ln>
            <a:noFill/>
          </a:ln>
          <a:extLst>
            <a:ext uri="{91240B29-F687-4F45-9708-019B960494DF}">
              <a14:hiddenLine xmlns:a14="http://schemas.microsoft.com/office/drawing/2010/main" xmlns="" w="0">
                <a:solidFill>
                  <a:srgbClr val="000000"/>
                </a:solidFill>
                <a:miter lim="800000"/>
                <a:headEnd/>
                <a:tailEnd/>
              </a14:hiddenLine>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defRPr/>
            </a:pPr>
            <a:endParaRPr lang="en-US" altLang="en-US" dirty="0" smtClean="0"/>
          </a:p>
        </p:txBody>
      </p:sp>
      <p:sp>
        <p:nvSpPr>
          <p:cNvPr id="1027" name="Rectangle 3"/>
          <p:cNvSpPr>
            <a:spLocks noChangeArrowheads="1"/>
          </p:cNvSpPr>
          <p:nvPr/>
        </p:nvSpPr>
        <p:spPr bwMode="auto">
          <a:xfrm>
            <a:off x="0" y="-28575"/>
            <a:ext cx="9144000" cy="180975"/>
          </a:xfrm>
          <a:prstGeom prst="rect">
            <a:avLst/>
          </a:prstGeom>
          <a:solidFill>
            <a:srgbClr val="18274B"/>
          </a:solidFill>
          <a:ln>
            <a:noFill/>
          </a:ln>
          <a:extLst>
            <a:ext uri="{91240B29-F687-4F45-9708-019B960494DF}">
              <a14:hiddenLine xmlns:a14="http://schemas.microsoft.com/office/drawing/2010/main" xmlns="" w="0">
                <a:solidFill>
                  <a:srgbClr val="000000"/>
                </a:solidFill>
                <a:miter lim="800000"/>
                <a:headEnd/>
                <a:tailEnd/>
              </a14:hiddenLine>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defRPr/>
            </a:pPr>
            <a:endParaRPr lang="en-US" altLang="en-US" dirty="0" smtClean="0"/>
          </a:p>
        </p:txBody>
      </p:sp>
      <p:sp>
        <p:nvSpPr>
          <p:cNvPr id="1028" name="Line 4"/>
          <p:cNvSpPr>
            <a:spLocks noChangeShapeType="1"/>
          </p:cNvSpPr>
          <p:nvPr/>
        </p:nvSpPr>
        <p:spPr bwMode="auto">
          <a:xfrm>
            <a:off x="557213" y="152400"/>
            <a:ext cx="0" cy="5937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029" name="Rectangle 5"/>
          <p:cNvSpPr>
            <a:spLocks noChangeArrowheads="1"/>
          </p:cNvSpPr>
          <p:nvPr/>
        </p:nvSpPr>
        <p:spPr bwMode="auto">
          <a:xfrm flipV="1">
            <a:off x="0" y="746125"/>
            <a:ext cx="4191000" cy="261938"/>
          </a:xfrm>
          <a:prstGeom prst="rect">
            <a:avLst/>
          </a:prstGeom>
          <a:gradFill rotWithShape="1">
            <a:gsLst>
              <a:gs pos="0">
                <a:srgbClr val="DD9B08"/>
              </a:gs>
              <a:gs pos="100000">
                <a:srgbClr val="FFFFFF"/>
              </a:gs>
            </a:gsLst>
            <a:lin ang="0" scaled="1"/>
          </a:gradFill>
          <a:ln>
            <a:noFill/>
          </a:ln>
          <a:extLst>
            <a:ext uri="{91240B29-F687-4F45-9708-019B960494DF}">
              <a14:hiddenLine xmlns:a14="http://schemas.microsoft.com/office/drawing/2010/main" xmlns="" w="0">
                <a:solidFill>
                  <a:srgbClr val="000000"/>
                </a:solidFill>
                <a:miter lim="800000"/>
                <a:headEnd/>
                <a:tailEnd/>
              </a14:hiddenLine>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defRPr/>
            </a:pPr>
            <a:endParaRPr lang="en-US" altLang="en-US" dirty="0" smtClean="0"/>
          </a:p>
        </p:txBody>
      </p:sp>
      <p:sp>
        <p:nvSpPr>
          <p:cNvPr id="1030" name="Rectangle 9"/>
          <p:cNvSpPr>
            <a:spLocks noGrp="1" noChangeArrowheads="1"/>
          </p:cNvSpPr>
          <p:nvPr>
            <p:ph type="body" idx="1"/>
          </p:nvPr>
        </p:nvSpPr>
        <p:spPr bwMode="auto">
          <a:xfrm>
            <a:off x="442913" y="11430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6"/>
          <p:cNvSpPr>
            <a:spLocks noChangeArrowheads="1"/>
          </p:cNvSpPr>
          <p:nvPr/>
        </p:nvSpPr>
        <p:spPr bwMode="auto">
          <a:xfrm>
            <a:off x="0" y="6705600"/>
            <a:ext cx="7943850" cy="152400"/>
          </a:xfrm>
          <a:prstGeom prst="rect">
            <a:avLst/>
          </a:prstGeom>
          <a:solidFill>
            <a:srgbClr val="18274B"/>
          </a:solidFill>
          <a:ln>
            <a:noFill/>
          </a:ln>
          <a:extLst>
            <a:ext uri="{91240B29-F687-4F45-9708-019B960494DF}">
              <a14:hiddenLine xmlns:a14="http://schemas.microsoft.com/office/drawing/2010/main" xmlns="" w="0">
                <a:solidFill>
                  <a:srgbClr val="000000"/>
                </a:solidFill>
                <a:miter lim="800000"/>
                <a:headEnd/>
                <a:tailEnd/>
              </a14:hiddenLine>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defRPr/>
            </a:pPr>
            <a:endParaRPr lang="en-US" altLang="en-US" dirty="0" smtClean="0"/>
          </a:p>
        </p:txBody>
      </p:sp>
      <p:sp>
        <p:nvSpPr>
          <p:cNvPr id="1032" name="Rectangle 7"/>
          <p:cNvSpPr>
            <a:spLocks noChangeArrowheads="1"/>
          </p:cNvSpPr>
          <p:nvPr/>
        </p:nvSpPr>
        <p:spPr bwMode="auto">
          <a:xfrm flipV="1">
            <a:off x="0" y="6600825"/>
            <a:ext cx="9144000" cy="104775"/>
          </a:xfrm>
          <a:prstGeom prst="rect">
            <a:avLst/>
          </a:prstGeom>
          <a:gradFill rotWithShape="1">
            <a:gsLst>
              <a:gs pos="0">
                <a:srgbClr val="CCCCFF"/>
              </a:gs>
              <a:gs pos="100000">
                <a:schemeClr val="bg1"/>
              </a:gs>
            </a:gsLst>
            <a:lin ang="0" scaled="1"/>
          </a:gradFill>
          <a:ln>
            <a:noFill/>
          </a:ln>
          <a:extLst>
            <a:ext uri="{91240B29-F687-4F45-9708-019B960494DF}">
              <a14:hiddenLine xmlns:a14="http://schemas.microsoft.com/office/drawing/2010/main" xmlns="" w="0">
                <a:solidFill>
                  <a:srgbClr val="000000"/>
                </a:solidFill>
                <a:miter lim="800000"/>
                <a:headEnd/>
                <a:tailEnd/>
              </a14:hiddenLine>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defRPr/>
            </a:pPr>
            <a:endParaRPr lang="en-US" altLang="en-US" dirty="0" smtClean="0"/>
          </a:p>
        </p:txBody>
      </p:sp>
      <p:sp>
        <p:nvSpPr>
          <p:cNvPr id="1033" name="Rectangle 11"/>
          <p:cNvSpPr>
            <a:spLocks noChangeArrowheads="1"/>
          </p:cNvSpPr>
          <p:nvPr/>
        </p:nvSpPr>
        <p:spPr bwMode="auto">
          <a:xfrm>
            <a:off x="4216400" y="6705600"/>
            <a:ext cx="4037013" cy="152400"/>
          </a:xfrm>
          <a:prstGeom prst="rect">
            <a:avLst/>
          </a:prstGeom>
          <a:gradFill rotWithShape="1">
            <a:gsLst>
              <a:gs pos="0">
                <a:srgbClr val="18274B"/>
              </a:gs>
              <a:gs pos="100000">
                <a:srgbClr val="FFFFFF"/>
              </a:gs>
            </a:gsLst>
            <a:lin ang="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defRPr/>
            </a:pPr>
            <a:endParaRPr lang="en-US" altLang="en-US" dirty="0" smtClean="0"/>
          </a:p>
        </p:txBody>
      </p:sp>
      <p:sp>
        <p:nvSpPr>
          <p:cNvPr id="280592" name="Rectangle 16"/>
          <p:cNvSpPr>
            <a:spLocks noGrp="1" noChangeArrowheads="1"/>
          </p:cNvSpPr>
          <p:nvPr>
            <p:ph type="sldNum" sz="quarter" idx="4"/>
          </p:nvPr>
        </p:nvSpPr>
        <p:spPr bwMode="auto">
          <a:xfrm>
            <a:off x="4381500" y="6556375"/>
            <a:ext cx="38100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00" b="0"/>
            </a:lvl1pPr>
          </a:lstStyle>
          <a:p>
            <a:pPr>
              <a:defRPr/>
            </a:pPr>
            <a:fld id="{BB4F00DF-3465-403A-ABE0-72740163BB35}" type="slidenum">
              <a:rPr lang="en-US"/>
              <a:pPr>
                <a:defRPr/>
              </a:pPr>
              <a:t>‹#›</a:t>
            </a:fld>
            <a:endParaRPr lang="en-US" dirty="0"/>
          </a:p>
        </p:txBody>
      </p:sp>
      <p:sp>
        <p:nvSpPr>
          <p:cNvPr id="1035" name="Rectangle 8"/>
          <p:cNvSpPr>
            <a:spLocks noGrp="1" noChangeArrowheads="1"/>
          </p:cNvSpPr>
          <p:nvPr>
            <p:ph type="title"/>
          </p:nvPr>
        </p:nvSpPr>
        <p:spPr bwMode="auto">
          <a:xfrm>
            <a:off x="633413" y="76200"/>
            <a:ext cx="7620000" cy="722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36" name="Picture 12" descr="logo 1016.jp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8380413" y="6669088"/>
            <a:ext cx="7620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12" descr="logo.jpg"/>
          <p:cNvPicPr>
            <a:picLocks noChangeAspect="1"/>
          </p:cNvPicPr>
          <p:nvPr userDrawn="1"/>
        </p:nvPicPr>
        <p:blipFill>
          <a:blip r:embed="rId15" cstate="print"/>
          <a:stretch>
            <a:fillRect/>
          </a:stretch>
        </p:blipFill>
        <p:spPr>
          <a:xfrm>
            <a:off x="7785847" y="180377"/>
            <a:ext cx="1301840" cy="511960"/>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735"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6"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p:titleStyle>
    <p:bodyStyle>
      <a:lvl1pPr marL="342900" indent="-342900" algn="l" rtl="0" eaLnBrk="0" fontAlgn="base" hangingPunct="0">
        <a:spcBef>
          <a:spcPct val="20000"/>
        </a:spcBef>
        <a:spcAft>
          <a:spcPct val="0"/>
        </a:spcAft>
        <a:buClr>
          <a:srgbClr val="000060"/>
        </a:buClr>
        <a:buFont typeface="Wingdings" pitchFamily="2" charset="2"/>
        <a:buChar char="§"/>
        <a:defRPr sz="2000">
          <a:solidFill>
            <a:srgbClr val="18274B"/>
          </a:solidFill>
          <a:latin typeface="+mn-lt"/>
          <a:ea typeface="+mn-ea"/>
          <a:cs typeface="+mn-cs"/>
        </a:defRPr>
      </a:lvl1pPr>
      <a:lvl2pPr marL="742950" indent="-285750" algn="l" rtl="0" eaLnBrk="0" fontAlgn="base" hangingPunct="0">
        <a:spcBef>
          <a:spcPct val="20000"/>
        </a:spcBef>
        <a:spcAft>
          <a:spcPct val="0"/>
        </a:spcAft>
        <a:buSzPct val="60000"/>
        <a:buFont typeface="Arial" charset="0"/>
        <a:buChar char="►"/>
        <a:defRPr>
          <a:solidFill>
            <a:srgbClr val="18274B"/>
          </a:solidFill>
          <a:latin typeface="+mn-lt"/>
        </a:defRPr>
      </a:lvl2pPr>
      <a:lvl3pPr marL="1143000" indent="-228600" algn="l" rtl="0" eaLnBrk="0" fontAlgn="base" hangingPunct="0">
        <a:spcBef>
          <a:spcPct val="20000"/>
        </a:spcBef>
        <a:spcAft>
          <a:spcPct val="0"/>
        </a:spcAft>
        <a:buSzPct val="80000"/>
        <a:buChar char="•"/>
        <a:defRPr sz="1600">
          <a:solidFill>
            <a:srgbClr val="18274B"/>
          </a:solidFill>
          <a:latin typeface="+mn-lt"/>
        </a:defRPr>
      </a:lvl3pPr>
      <a:lvl4pPr marL="1600200" indent="-228600" algn="l" rtl="0" eaLnBrk="0" fontAlgn="base" hangingPunct="0">
        <a:spcBef>
          <a:spcPct val="20000"/>
        </a:spcBef>
        <a:spcAft>
          <a:spcPct val="0"/>
        </a:spcAft>
        <a:buSzPct val="80000"/>
        <a:buChar char="•"/>
        <a:defRPr sz="1400">
          <a:solidFill>
            <a:srgbClr val="18274B"/>
          </a:solidFill>
          <a:latin typeface="+mn-lt"/>
        </a:defRPr>
      </a:lvl4pPr>
      <a:lvl5pPr marL="2057400" indent="-228600" algn="l" rtl="0" eaLnBrk="0" fontAlgn="base" hangingPunct="0">
        <a:spcBef>
          <a:spcPct val="20000"/>
        </a:spcBef>
        <a:spcAft>
          <a:spcPct val="0"/>
        </a:spcAft>
        <a:buSzPct val="80000"/>
        <a:buChar char="•"/>
        <a:defRPr sz="1200">
          <a:solidFill>
            <a:srgbClr val="18274B"/>
          </a:solidFill>
          <a:latin typeface="+mn-lt"/>
        </a:defRPr>
      </a:lvl5pPr>
      <a:lvl6pPr marL="2514600" indent="-228600" algn="l" rtl="0" eaLnBrk="1" fontAlgn="base" hangingPunct="1">
        <a:spcBef>
          <a:spcPct val="20000"/>
        </a:spcBef>
        <a:spcAft>
          <a:spcPct val="0"/>
        </a:spcAft>
        <a:buSzPct val="80000"/>
        <a:buChar char="•"/>
        <a:defRPr sz="1200">
          <a:solidFill>
            <a:srgbClr val="18274B"/>
          </a:solidFill>
          <a:latin typeface="+mn-lt"/>
        </a:defRPr>
      </a:lvl6pPr>
      <a:lvl7pPr marL="2971800" indent="-228600" algn="l" rtl="0" eaLnBrk="1" fontAlgn="base" hangingPunct="1">
        <a:spcBef>
          <a:spcPct val="20000"/>
        </a:spcBef>
        <a:spcAft>
          <a:spcPct val="0"/>
        </a:spcAft>
        <a:buSzPct val="80000"/>
        <a:buChar char="•"/>
        <a:defRPr sz="1200">
          <a:solidFill>
            <a:srgbClr val="18274B"/>
          </a:solidFill>
          <a:latin typeface="+mn-lt"/>
        </a:defRPr>
      </a:lvl7pPr>
      <a:lvl8pPr marL="3429000" indent="-228600" algn="l" rtl="0" eaLnBrk="1" fontAlgn="base" hangingPunct="1">
        <a:spcBef>
          <a:spcPct val="20000"/>
        </a:spcBef>
        <a:spcAft>
          <a:spcPct val="0"/>
        </a:spcAft>
        <a:buSzPct val="80000"/>
        <a:buChar char="•"/>
        <a:defRPr sz="1200">
          <a:solidFill>
            <a:srgbClr val="18274B"/>
          </a:solidFill>
          <a:latin typeface="+mn-lt"/>
        </a:defRPr>
      </a:lvl8pPr>
      <a:lvl9pPr marL="3886200" indent="-228600" algn="l" rtl="0" eaLnBrk="1" fontAlgn="base" hangingPunct="1">
        <a:spcBef>
          <a:spcPct val="20000"/>
        </a:spcBef>
        <a:spcAft>
          <a:spcPct val="0"/>
        </a:spcAft>
        <a:buSzPct val="80000"/>
        <a:buChar char="•"/>
        <a:defRPr sz="1200">
          <a:solidFill>
            <a:srgbClr val="18274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www.letpub.com.cn/index.php?page=sci_translation" TargetMode="External"/><Relationship Id="rId3" Type="http://schemas.openxmlformats.org/officeDocument/2006/relationships/image" Target="../media/image6.jpeg"/><Relationship Id="rId7" Type="http://schemas.openxmlformats.org/officeDocument/2006/relationships/hyperlink" Target="http://www.letpub.com.cn/index.php?page=sci_formatt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letpub.com.cn/index.php?page=sci_proofreading" TargetMode="External"/><Relationship Id="rId5" Type="http://schemas.openxmlformats.org/officeDocument/2006/relationships/image" Target="../media/image8.gif"/><Relationship Id="rId4" Type="http://schemas.openxmlformats.org/officeDocument/2006/relationships/image" Target="../media/image7.jpeg"/><Relationship Id="rId9" Type="http://schemas.openxmlformats.org/officeDocument/2006/relationships/hyperlink" Target="http://www.letpub.com.cn/index.php?page=sci_editin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letpub.com.c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1004888" y="1835150"/>
            <a:ext cx="7188200" cy="2193925"/>
          </a:xfrm>
        </p:spPr>
        <p:txBody>
          <a:bodyPr/>
          <a:lstStyle/>
          <a:p>
            <a:pPr eaLnBrk="1" hangingPunct="1">
              <a:lnSpc>
                <a:spcPct val="150000"/>
              </a:lnSpc>
            </a:pPr>
            <a:r>
              <a:rPr lang="en-US" altLang="en-US" sz="1900" b="1" dirty="0" smtClean="0"/>
              <a:t>Pointers on Preparing Papers for Professional Publication:</a:t>
            </a:r>
          </a:p>
          <a:p>
            <a:pPr eaLnBrk="1" hangingPunct="1">
              <a:lnSpc>
                <a:spcPct val="150000"/>
              </a:lnSpc>
            </a:pPr>
            <a:r>
              <a:rPr lang="en-US" altLang="en-US" sz="1900" b="1" dirty="0" smtClean="0"/>
              <a:t>A Perspective from a Researcher, Reviewer, and Editor</a:t>
            </a:r>
          </a:p>
          <a:p>
            <a:pPr eaLnBrk="1" hangingPunct="1">
              <a:lnSpc>
                <a:spcPct val="150000"/>
              </a:lnSpc>
            </a:pPr>
            <a:r>
              <a:rPr lang="en-US" altLang="en-US" dirty="0" smtClean="0"/>
              <a:t>Patrick A. Cabe, Ph.D.</a:t>
            </a:r>
          </a:p>
          <a:p>
            <a:pPr eaLnBrk="1" hangingPunct="1">
              <a:lnSpc>
                <a:spcPct val="150000"/>
              </a:lnSpc>
            </a:pPr>
            <a:r>
              <a:rPr lang="en-US" altLang="en-US" sz="1400" dirty="0" smtClean="0"/>
              <a:t>University of North Carolina at Pembroke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fld id="{41007A8E-5FBE-414C-B65E-ACA1027E88CF}" type="slidenum">
              <a:rPr lang="en-US" altLang="en-US" sz="700" smtClean="0">
                <a:solidFill>
                  <a:schemeClr val="tx1"/>
                </a:solidFill>
              </a:rPr>
              <a:pPr eaLnBrk="1" hangingPunct="1">
                <a:spcBef>
                  <a:spcPct val="0"/>
                </a:spcBef>
                <a:buClrTx/>
                <a:buFontTx/>
                <a:buNone/>
              </a:pPr>
              <a:t>10</a:t>
            </a:fld>
            <a:endParaRPr lang="en-US" altLang="en-US" sz="700" dirty="0" smtClean="0">
              <a:solidFill>
                <a:schemeClr val="tx1"/>
              </a:solidFill>
            </a:endParaRPr>
          </a:p>
        </p:txBody>
      </p:sp>
      <p:sp>
        <p:nvSpPr>
          <p:cNvPr id="8195" name="Rectangle 2"/>
          <p:cNvSpPr>
            <a:spLocks noChangeArrowheads="1"/>
          </p:cNvSpPr>
          <p:nvPr/>
        </p:nvSpPr>
        <p:spPr bwMode="auto">
          <a:xfrm>
            <a:off x="558800" y="1005653"/>
            <a:ext cx="8585200" cy="432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273050"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defTabSz="273050" eaLnBrk="0" hangingPunct="0">
              <a:spcBef>
                <a:spcPct val="20000"/>
              </a:spcBef>
              <a:buSzPct val="60000"/>
              <a:buFont typeface="Arial" charset="0"/>
              <a:buChar char="►"/>
              <a:defRPr>
                <a:solidFill>
                  <a:srgbClr val="18274B"/>
                </a:solidFill>
                <a:latin typeface="Arial" charset="0"/>
              </a:defRPr>
            </a:lvl2pPr>
            <a:lvl3pPr marL="1143000" indent="-228600" defTabSz="273050" eaLnBrk="0" hangingPunct="0">
              <a:spcBef>
                <a:spcPct val="20000"/>
              </a:spcBef>
              <a:buSzPct val="80000"/>
              <a:buChar char="•"/>
              <a:defRPr sz="1600">
                <a:solidFill>
                  <a:srgbClr val="18274B"/>
                </a:solidFill>
                <a:latin typeface="Arial" charset="0"/>
              </a:defRPr>
            </a:lvl3pPr>
            <a:lvl4pPr marL="1600200" indent="-228600" defTabSz="273050" eaLnBrk="0" hangingPunct="0">
              <a:spcBef>
                <a:spcPct val="20000"/>
              </a:spcBef>
              <a:buSzPct val="80000"/>
              <a:buChar char="•"/>
              <a:defRPr sz="1400">
                <a:solidFill>
                  <a:srgbClr val="18274B"/>
                </a:solidFill>
                <a:latin typeface="Arial" charset="0"/>
              </a:defRPr>
            </a:lvl4pPr>
            <a:lvl5pPr marL="2057400" indent="-228600" defTabSz="273050" eaLnBrk="0" hangingPunct="0">
              <a:spcBef>
                <a:spcPct val="20000"/>
              </a:spcBef>
              <a:buSzPct val="80000"/>
              <a:buChar char="•"/>
              <a:defRPr sz="1200">
                <a:solidFill>
                  <a:srgbClr val="18274B"/>
                </a:solidFill>
                <a:latin typeface="Arial" charset="0"/>
              </a:defRPr>
            </a:lvl5pPr>
            <a:lvl6pPr marL="2514600" indent="-228600" defTabSz="273050" eaLnBrk="0" fontAlgn="base" hangingPunct="0">
              <a:spcBef>
                <a:spcPct val="20000"/>
              </a:spcBef>
              <a:spcAft>
                <a:spcPct val="0"/>
              </a:spcAft>
              <a:buSzPct val="80000"/>
              <a:buChar char="•"/>
              <a:defRPr sz="1200">
                <a:solidFill>
                  <a:srgbClr val="18274B"/>
                </a:solidFill>
                <a:latin typeface="Arial" charset="0"/>
              </a:defRPr>
            </a:lvl6pPr>
            <a:lvl7pPr marL="2971800" indent="-228600" defTabSz="273050" eaLnBrk="0" fontAlgn="base" hangingPunct="0">
              <a:spcBef>
                <a:spcPct val="20000"/>
              </a:spcBef>
              <a:spcAft>
                <a:spcPct val="0"/>
              </a:spcAft>
              <a:buSzPct val="80000"/>
              <a:buChar char="•"/>
              <a:defRPr sz="1200">
                <a:solidFill>
                  <a:srgbClr val="18274B"/>
                </a:solidFill>
                <a:latin typeface="Arial" charset="0"/>
              </a:defRPr>
            </a:lvl7pPr>
            <a:lvl8pPr marL="3429000" indent="-228600" defTabSz="273050" eaLnBrk="0" fontAlgn="base" hangingPunct="0">
              <a:spcBef>
                <a:spcPct val="20000"/>
              </a:spcBef>
              <a:spcAft>
                <a:spcPct val="0"/>
              </a:spcAft>
              <a:buSzPct val="80000"/>
              <a:buChar char="•"/>
              <a:defRPr sz="1200">
                <a:solidFill>
                  <a:srgbClr val="18274B"/>
                </a:solidFill>
                <a:latin typeface="Arial" charset="0"/>
              </a:defRPr>
            </a:lvl8pPr>
            <a:lvl9pPr marL="3886200" indent="-228600" defTabSz="27305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spcAft>
                <a:spcPts val="900"/>
              </a:spcAft>
              <a:buClrTx/>
              <a:buFontTx/>
              <a:buNone/>
              <a:defRPr/>
            </a:pPr>
            <a:r>
              <a:rPr lang="en-US" altLang="en-US" dirty="0" smtClean="0">
                <a:solidFill>
                  <a:srgbClr val="0070C0"/>
                </a:solidFill>
              </a:rPr>
              <a:t>General pointers: CONTROL THE THINGS YOU CAN CONTROL</a:t>
            </a:r>
          </a:p>
          <a:p>
            <a:pPr eaLnBrk="1" hangingPunct="1">
              <a:spcBef>
                <a:spcPct val="0"/>
              </a:spcBef>
              <a:spcAft>
                <a:spcPts val="900"/>
              </a:spcAft>
              <a:buClrTx/>
              <a:buFontTx/>
              <a:buNone/>
              <a:defRPr/>
            </a:pPr>
            <a:r>
              <a:rPr lang="en-US" altLang="en-US" sz="1600" dirty="0" smtClean="0">
                <a:solidFill>
                  <a:schemeClr val="tx1"/>
                </a:solidFill>
                <a:sym typeface="Wingdings 2" pitchFamily="18" charset="2"/>
              </a:rPr>
              <a:t>	</a:t>
            </a:r>
            <a:r>
              <a:rPr lang="en-US" altLang="en-US" sz="1800" i="1" u="sng" dirty="0" smtClean="0">
                <a:solidFill>
                  <a:schemeClr val="tx1"/>
                </a:solidFill>
              </a:rPr>
              <a:t>ALWAYS</a:t>
            </a:r>
            <a:r>
              <a:rPr lang="en-US" altLang="en-US" sz="1800" dirty="0" smtClean="0">
                <a:solidFill>
                  <a:schemeClr val="tx1"/>
                </a:solidFill>
              </a:rPr>
              <a:t> follow journal style requirements closely</a:t>
            </a:r>
          </a:p>
          <a:p>
            <a:pPr eaLnBrk="1" hangingPunct="1">
              <a:spcBef>
                <a:spcPct val="0"/>
              </a:spcBef>
              <a:spcAft>
                <a:spcPts val="900"/>
              </a:spcAft>
              <a:buClrTx/>
              <a:buFontTx/>
              <a:buNone/>
              <a:defRPr/>
            </a:pPr>
            <a:r>
              <a:rPr lang="en-US" altLang="en-US" sz="1800" dirty="0" smtClean="0">
                <a:solidFill>
                  <a:schemeClr val="tx1"/>
                </a:solidFill>
                <a:sym typeface="Wingdings 2" pitchFamily="18" charset="2"/>
              </a:rPr>
              <a:t>	P</a:t>
            </a:r>
            <a:r>
              <a:rPr lang="en-US" altLang="en-US" sz="1800" dirty="0" smtClean="0">
                <a:solidFill>
                  <a:schemeClr val="tx1"/>
                </a:solidFill>
              </a:rPr>
              <a:t>apers can be rejected solely for manuscript preparation deficiencies</a:t>
            </a:r>
          </a:p>
          <a:p>
            <a:pPr lvl="1" eaLnBrk="1" hangingPunct="1">
              <a:spcBef>
                <a:spcPct val="0"/>
              </a:spcBef>
              <a:spcAft>
                <a:spcPts val="900"/>
              </a:spcAft>
              <a:buSzTx/>
              <a:buFont typeface="Wingdings" pitchFamily="2" charset="2"/>
              <a:buChar char="Ø"/>
              <a:defRPr/>
            </a:pPr>
            <a:r>
              <a:rPr lang="en-US" altLang="en-US" sz="1800" dirty="0" smtClean="0">
                <a:solidFill>
                  <a:schemeClr val="tx1"/>
                </a:solidFill>
              </a:rPr>
              <a:t>Content</a:t>
            </a:r>
          </a:p>
          <a:p>
            <a:pPr lvl="1" eaLnBrk="1" hangingPunct="1">
              <a:spcBef>
                <a:spcPct val="0"/>
              </a:spcBef>
              <a:spcAft>
                <a:spcPts val="900"/>
              </a:spcAft>
              <a:buSzTx/>
              <a:buFont typeface="Wingdings" pitchFamily="2" charset="2"/>
              <a:buChar char="Ø"/>
              <a:defRPr/>
            </a:pPr>
            <a:r>
              <a:rPr lang="en-US" altLang="en-US" sz="1800" dirty="0" smtClean="0">
                <a:solidFill>
                  <a:schemeClr val="tx1"/>
                </a:solidFill>
              </a:rPr>
              <a:t>Style</a:t>
            </a:r>
          </a:p>
          <a:p>
            <a:pPr lvl="1" eaLnBrk="1" hangingPunct="1">
              <a:spcBef>
                <a:spcPct val="0"/>
              </a:spcBef>
              <a:spcAft>
                <a:spcPts val="900"/>
              </a:spcAft>
              <a:buSzTx/>
              <a:buFont typeface="Wingdings" pitchFamily="2" charset="2"/>
              <a:buChar char="Ø"/>
              <a:defRPr/>
            </a:pPr>
            <a:r>
              <a:rPr lang="en-US" altLang="en-US" sz="1800" dirty="0" smtClean="0">
                <a:solidFill>
                  <a:schemeClr val="tx1"/>
                </a:solidFill>
              </a:rPr>
              <a:t>Language</a:t>
            </a:r>
          </a:p>
          <a:p>
            <a:pPr lvl="1" eaLnBrk="1" hangingPunct="1">
              <a:spcBef>
                <a:spcPct val="0"/>
              </a:spcBef>
              <a:spcAft>
                <a:spcPts val="900"/>
              </a:spcAft>
              <a:buSzTx/>
              <a:buFont typeface="Wingdings" pitchFamily="2" charset="2"/>
              <a:buChar char="Ø"/>
              <a:defRPr/>
            </a:pPr>
            <a:r>
              <a:rPr lang="en-US" altLang="en-US" sz="1800" dirty="0" smtClean="0">
                <a:solidFill>
                  <a:srgbClr val="FF0000"/>
                </a:solidFill>
              </a:rPr>
              <a:t>DON’T RELY ON YOUR SPELLING AND GRAMMAR CHECKER!</a:t>
            </a:r>
          </a:p>
          <a:p>
            <a:pPr marL="285750" indent="-285750" eaLnBrk="1" hangingPunct="1">
              <a:spcBef>
                <a:spcPct val="0"/>
              </a:spcBef>
              <a:spcAft>
                <a:spcPts val="900"/>
              </a:spcAft>
              <a:buClrTx/>
              <a:buFont typeface="Wingdings 2" pitchFamily="18" charset="2"/>
              <a:buChar char=""/>
              <a:defRPr/>
            </a:pPr>
            <a:r>
              <a:rPr lang="en-US" altLang="en-US" sz="1800" dirty="0" smtClean="0">
                <a:solidFill>
                  <a:schemeClr val="tx1"/>
                </a:solidFill>
              </a:rPr>
              <a:t>Remember – quality of your publication is ultimately YOUR responsibility</a:t>
            </a:r>
          </a:p>
          <a:p>
            <a:pPr marL="674370" lvl="2" eaLnBrk="1" hangingPunct="1">
              <a:spcBef>
                <a:spcPct val="0"/>
              </a:spcBef>
              <a:spcAft>
                <a:spcPts val="900"/>
              </a:spcAft>
              <a:buSzPct val="100000"/>
              <a:buFont typeface="Wingdings" panose="05000000000000000000" pitchFamily="2" charset="2"/>
              <a:buChar char="Ø"/>
              <a:defRPr/>
            </a:pPr>
            <a:r>
              <a:rPr lang="en-US" altLang="en-US" sz="1800" dirty="0" smtClean="0">
                <a:solidFill>
                  <a:schemeClr val="tx1"/>
                </a:solidFill>
              </a:rPr>
              <a:t>NOT the editor's</a:t>
            </a:r>
          </a:p>
          <a:p>
            <a:pPr marL="674370" lvl="2" eaLnBrk="1" hangingPunct="1">
              <a:spcBef>
                <a:spcPct val="0"/>
              </a:spcBef>
              <a:spcAft>
                <a:spcPts val="900"/>
              </a:spcAft>
              <a:buSzPct val="100000"/>
              <a:buFont typeface="Wingdings" panose="05000000000000000000" pitchFamily="2" charset="2"/>
              <a:buChar char="Ø"/>
              <a:defRPr/>
            </a:pPr>
            <a:r>
              <a:rPr lang="en-US" altLang="en-US" sz="1800" dirty="0" smtClean="0">
                <a:solidFill>
                  <a:schemeClr val="tx1"/>
                </a:solidFill>
              </a:rPr>
              <a:t>NOT the reviewer's</a:t>
            </a:r>
          </a:p>
          <a:p>
            <a:pPr marL="674370" lvl="2" eaLnBrk="1" hangingPunct="1">
              <a:spcBef>
                <a:spcPct val="0"/>
              </a:spcBef>
              <a:spcAft>
                <a:spcPts val="900"/>
              </a:spcAft>
              <a:buSzPct val="100000"/>
              <a:buFont typeface="Wingdings" panose="05000000000000000000" pitchFamily="2" charset="2"/>
              <a:buChar char="Ø"/>
              <a:defRPr/>
            </a:pPr>
            <a:r>
              <a:rPr lang="en-US" altLang="en-US" sz="1800" dirty="0" smtClean="0">
                <a:solidFill>
                  <a:schemeClr val="tx1"/>
                </a:solidFill>
              </a:rPr>
              <a:t>NOT the publisher's</a:t>
            </a:r>
          </a:p>
        </p:txBody>
      </p:sp>
      <p:sp>
        <p:nvSpPr>
          <p:cNvPr id="9220" name="Rectangle 3"/>
          <p:cNvSpPr>
            <a:spLocks noChangeArrowheads="1"/>
          </p:cNvSpPr>
          <p:nvPr/>
        </p:nvSpPr>
        <p:spPr bwMode="auto">
          <a:xfrm>
            <a:off x="558800" y="211781"/>
            <a:ext cx="55705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r>
              <a:rPr lang="en-US" altLang="en-US" sz="2400" dirty="0">
                <a:solidFill>
                  <a:schemeClr val="tx1"/>
                </a:solidFill>
              </a:rPr>
              <a:t>Writing up your results</a:t>
            </a:r>
          </a:p>
        </p:txBody>
      </p:sp>
      <p:sp>
        <p:nvSpPr>
          <p:cNvPr id="2" name="TextBox 1"/>
          <p:cNvSpPr txBox="1"/>
          <p:nvPr/>
        </p:nvSpPr>
        <p:spPr>
          <a:xfrm>
            <a:off x="461902" y="5519853"/>
            <a:ext cx="8025788" cy="946413"/>
          </a:xfrm>
          <a:prstGeom prst="rect">
            <a:avLst/>
          </a:prstGeom>
          <a:noFill/>
        </p:spPr>
        <p:txBody>
          <a:bodyPr wrap="none" rtlCol="0">
            <a:spAutoFit/>
          </a:bodyPr>
          <a:lstStyle/>
          <a:p>
            <a:pPr lvl="0" indent="-285750" algn="ctr">
              <a:spcAft>
                <a:spcPts val="900"/>
              </a:spcAft>
              <a:defRPr/>
            </a:pPr>
            <a:r>
              <a:rPr lang="en-US" altLang="en-US" sz="2400" i="1" dirty="0">
                <a:solidFill>
                  <a:srgbClr val="7030A0"/>
                </a:solidFill>
              </a:rPr>
              <a:t>Mistakes in the published paper are YOUR mistakes...</a:t>
            </a:r>
          </a:p>
          <a:p>
            <a:pPr lvl="0" indent="-285750" algn="ctr">
              <a:spcAft>
                <a:spcPts val="900"/>
              </a:spcAft>
              <a:defRPr/>
            </a:pPr>
            <a:r>
              <a:rPr lang="en-US" altLang="en-US" sz="2400" i="1" dirty="0">
                <a:solidFill>
                  <a:srgbClr val="7030A0"/>
                </a:solidFill>
              </a:rPr>
              <a:t>…and they are there forever!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 calcmode="lin" valueType="num">
                                      <p:cBhvr additive="base">
                                        <p:cTn id="7"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 calcmode="lin" valueType="num">
                                      <p:cBhvr additive="base">
                                        <p:cTn id="13"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 calcmode="lin" valueType="num">
                                      <p:cBhvr additive="base">
                                        <p:cTn id="27"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195">
                                            <p:txEl>
                                              <p:pRg st="7" end="7"/>
                                            </p:txEl>
                                          </p:spTgt>
                                        </p:tgtEl>
                                        <p:attrNameLst>
                                          <p:attrName>style.visibility</p:attrName>
                                        </p:attrNameLst>
                                      </p:cBhvr>
                                      <p:to>
                                        <p:strVal val="visible"/>
                                      </p:to>
                                    </p:set>
                                    <p:anim calcmode="lin" valueType="num">
                                      <p:cBhvr additive="base">
                                        <p:cTn id="33"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19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fade">
                                      <p:cBhvr>
                                        <p:cTn id="51" dur="1000"/>
                                        <p:tgtEl>
                                          <p:spTgt spid="2">
                                            <p:txEl>
                                              <p:pRg st="0" end="0"/>
                                            </p:txEl>
                                          </p:spTgt>
                                        </p:tgtEl>
                                      </p:cBhvr>
                                    </p:animEffect>
                                    <p:anim calcmode="lin" valueType="num">
                                      <p:cBhvr>
                                        <p:cTn id="5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fade">
                                      <p:cBhvr>
                                        <p:cTn id="56" dur="1000"/>
                                        <p:tgtEl>
                                          <p:spTgt spid="2">
                                            <p:txEl>
                                              <p:pRg st="1" end="1"/>
                                            </p:txEl>
                                          </p:spTgt>
                                        </p:tgtEl>
                                      </p:cBhvr>
                                    </p:animEffect>
                                    <p:anim calcmode="lin" valueType="num">
                                      <p:cBhvr>
                                        <p:cTn id="5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fld id="{8426A111-80CC-4581-9A0D-9550CF9C3B6D}" type="slidenum">
              <a:rPr lang="en-US" altLang="en-US" sz="700" smtClean="0">
                <a:solidFill>
                  <a:schemeClr val="tx1"/>
                </a:solidFill>
              </a:rPr>
              <a:pPr eaLnBrk="1" hangingPunct="1">
                <a:spcBef>
                  <a:spcPct val="0"/>
                </a:spcBef>
                <a:buClrTx/>
                <a:buFontTx/>
                <a:buNone/>
              </a:pPr>
              <a:t>11</a:t>
            </a:fld>
            <a:endParaRPr lang="en-US" altLang="en-US" sz="700" dirty="0" smtClean="0">
              <a:solidFill>
                <a:schemeClr val="tx1"/>
              </a:solidFill>
            </a:endParaRPr>
          </a:p>
        </p:txBody>
      </p:sp>
      <p:sp>
        <p:nvSpPr>
          <p:cNvPr id="10243" name="Rectangle 2"/>
          <p:cNvSpPr>
            <a:spLocks noChangeArrowheads="1"/>
          </p:cNvSpPr>
          <p:nvPr/>
        </p:nvSpPr>
        <p:spPr bwMode="auto">
          <a:xfrm>
            <a:off x="550863" y="215900"/>
            <a:ext cx="354379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r>
              <a:rPr lang="en-US" altLang="en-US" sz="2400" dirty="0"/>
              <a:t>Writing up your results</a:t>
            </a:r>
            <a:endParaRPr lang="en-US" altLang="en-US" sz="2400" dirty="0">
              <a:solidFill>
                <a:schemeClr val="tx1"/>
              </a:solidFill>
            </a:endParaRPr>
          </a:p>
        </p:txBody>
      </p:sp>
      <p:sp>
        <p:nvSpPr>
          <p:cNvPr id="10244" name="TextBox 3"/>
          <p:cNvSpPr txBox="1">
            <a:spLocks noChangeArrowheads="1"/>
          </p:cNvSpPr>
          <p:nvPr/>
        </p:nvSpPr>
        <p:spPr bwMode="auto">
          <a:xfrm>
            <a:off x="550863" y="987425"/>
            <a:ext cx="8210550" cy="580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6731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spcAft>
                <a:spcPts val="900"/>
              </a:spcAft>
              <a:buClrTx/>
              <a:buFontTx/>
              <a:buNone/>
            </a:pPr>
            <a:r>
              <a:rPr lang="en-US" altLang="en-US" i="1" dirty="0">
                <a:solidFill>
                  <a:srgbClr val="FF0000"/>
                </a:solidFill>
              </a:rPr>
              <a:t>Plagiarism, </a:t>
            </a:r>
            <a:r>
              <a:rPr lang="en-US" altLang="en-US" i="1" dirty="0" smtClean="0">
                <a:solidFill>
                  <a:srgbClr val="FF0000"/>
                </a:solidFill>
              </a:rPr>
              <a:t>Duplicate </a:t>
            </a:r>
            <a:r>
              <a:rPr lang="en-US" altLang="en-US" i="1" dirty="0">
                <a:solidFill>
                  <a:srgbClr val="FF0000"/>
                </a:solidFill>
              </a:rPr>
              <a:t>publication, </a:t>
            </a:r>
            <a:r>
              <a:rPr lang="en-US" altLang="en-US" i="1" dirty="0" smtClean="0">
                <a:solidFill>
                  <a:srgbClr val="FF0000"/>
                </a:solidFill>
              </a:rPr>
              <a:t>Piece-meal </a:t>
            </a:r>
            <a:r>
              <a:rPr lang="en-US" altLang="en-US" i="1" dirty="0">
                <a:solidFill>
                  <a:srgbClr val="FF0000"/>
                </a:solidFill>
              </a:rPr>
              <a:t>publication</a:t>
            </a:r>
          </a:p>
          <a:p>
            <a:pPr indent="-274320" defTabSz="274320" eaLnBrk="1" hangingPunct="1">
              <a:spcBef>
                <a:spcPct val="0"/>
              </a:spcBef>
              <a:spcAft>
                <a:spcPts val="900"/>
              </a:spcAft>
              <a:buClrTx/>
              <a:buFontTx/>
              <a:buNone/>
            </a:pPr>
            <a:r>
              <a:rPr lang="en-US" altLang="en-US" sz="1500" dirty="0" smtClean="0">
                <a:solidFill>
                  <a:schemeClr val="tx1"/>
                </a:solidFill>
                <a:sym typeface="Wingdings 2" pitchFamily="18" charset="2"/>
              </a:rPr>
              <a:t>	</a:t>
            </a:r>
            <a:r>
              <a:rPr lang="en-US" altLang="en-US" sz="1600" i="1" dirty="0" smtClean="0">
                <a:solidFill>
                  <a:srgbClr val="FF0000"/>
                </a:solidFill>
              </a:rPr>
              <a:t>Plagiarism</a:t>
            </a:r>
            <a:r>
              <a:rPr lang="en-US" altLang="en-US" sz="1600" i="1" dirty="0">
                <a:solidFill>
                  <a:srgbClr val="FF0000"/>
                </a:solidFill>
              </a:rPr>
              <a:t>:</a:t>
            </a:r>
            <a:r>
              <a:rPr lang="en-US" altLang="en-US" sz="1600" dirty="0">
                <a:solidFill>
                  <a:schemeClr val="tx1"/>
                </a:solidFill>
              </a:rPr>
              <a:t> </a:t>
            </a:r>
            <a:r>
              <a:rPr lang="en-US" altLang="en-US" sz="1600" dirty="0" smtClean="0">
                <a:solidFill>
                  <a:schemeClr val="tx1"/>
                </a:solidFill>
              </a:rPr>
              <a:t>Presenting </a:t>
            </a:r>
            <a:r>
              <a:rPr lang="en-US" altLang="en-US" sz="1600" dirty="0">
                <a:solidFill>
                  <a:schemeClr val="tx1"/>
                </a:solidFill>
              </a:rPr>
              <a:t>another author’s writing as your own</a:t>
            </a:r>
          </a:p>
          <a:p>
            <a:pPr marL="457200" lvl="2" defTabSz="274320" eaLnBrk="1" hangingPunct="1">
              <a:spcBef>
                <a:spcPct val="0"/>
              </a:spcBef>
              <a:spcAft>
                <a:spcPts val="900"/>
              </a:spcAft>
              <a:buSzTx/>
              <a:buFont typeface="Wingdings" pitchFamily="2" charset="2"/>
              <a:buChar char="Ø"/>
            </a:pPr>
            <a:r>
              <a:rPr lang="en-US" altLang="en-US" dirty="0">
                <a:solidFill>
                  <a:schemeClr val="tx1"/>
                </a:solidFill>
              </a:rPr>
              <a:t>Many journals routinely </a:t>
            </a:r>
            <a:r>
              <a:rPr lang="en-US" altLang="en-US" dirty="0" smtClean="0">
                <a:solidFill>
                  <a:schemeClr val="tx1"/>
                </a:solidFill>
              </a:rPr>
              <a:t>check – </a:t>
            </a:r>
            <a:r>
              <a:rPr lang="en-US" altLang="en-US" dirty="0">
                <a:solidFill>
                  <a:schemeClr val="tx1"/>
                </a:solidFill>
              </a:rPr>
              <a:t>the internet makes that easy</a:t>
            </a:r>
          </a:p>
          <a:p>
            <a:pPr marL="457200" lvl="2" defTabSz="274320" eaLnBrk="1" hangingPunct="1">
              <a:spcBef>
                <a:spcPct val="0"/>
              </a:spcBef>
              <a:spcAft>
                <a:spcPts val="900"/>
              </a:spcAft>
              <a:buSzTx/>
              <a:buFont typeface="Wingdings" pitchFamily="2" charset="2"/>
              <a:buChar char="Ø"/>
            </a:pPr>
            <a:r>
              <a:rPr lang="en-US" altLang="en-US" dirty="0">
                <a:solidFill>
                  <a:schemeClr val="tx1"/>
                </a:solidFill>
              </a:rPr>
              <a:t>Plagiarism can </a:t>
            </a:r>
            <a:r>
              <a:rPr lang="en-US" altLang="en-US" dirty="0" smtClean="0">
                <a:solidFill>
                  <a:schemeClr val="tx1"/>
                </a:solidFill>
              </a:rPr>
              <a:t>destroy a </a:t>
            </a:r>
            <a:r>
              <a:rPr lang="en-US" altLang="en-US" dirty="0">
                <a:solidFill>
                  <a:schemeClr val="tx1"/>
                </a:solidFill>
              </a:rPr>
              <a:t>reputation and career</a:t>
            </a:r>
          </a:p>
          <a:p>
            <a:pPr marL="457200" lvl="2" defTabSz="274320" eaLnBrk="1" hangingPunct="1">
              <a:spcBef>
                <a:spcPct val="0"/>
              </a:spcBef>
              <a:spcAft>
                <a:spcPts val="900"/>
              </a:spcAft>
              <a:buSzTx/>
              <a:buFont typeface="Wingdings" pitchFamily="2" charset="2"/>
              <a:buChar char="Ø"/>
            </a:pPr>
            <a:r>
              <a:rPr lang="en-US" altLang="en-US" dirty="0">
                <a:solidFill>
                  <a:schemeClr val="tx1"/>
                </a:solidFill>
              </a:rPr>
              <a:t>The ONLY solution is to use appropriate direct quotation or </a:t>
            </a:r>
            <a:r>
              <a:rPr lang="en-US" altLang="en-US" dirty="0" smtClean="0">
                <a:solidFill>
                  <a:schemeClr val="tx1"/>
                </a:solidFill>
              </a:rPr>
              <a:t>paraphrasing</a:t>
            </a:r>
            <a:endParaRPr lang="en-US" altLang="en-US" dirty="0">
              <a:solidFill>
                <a:schemeClr val="tx1"/>
              </a:solidFill>
            </a:endParaRPr>
          </a:p>
          <a:p>
            <a:pPr defTabSz="274320" eaLnBrk="1" hangingPunct="1">
              <a:spcBef>
                <a:spcPct val="0"/>
              </a:spcBef>
              <a:spcAft>
                <a:spcPts val="900"/>
              </a:spcAft>
              <a:buClrTx/>
              <a:buFontTx/>
              <a:buNone/>
            </a:pPr>
            <a:r>
              <a:rPr lang="en-US" altLang="en-US" sz="1600" dirty="0">
                <a:solidFill>
                  <a:schemeClr val="tx1"/>
                </a:solidFill>
                <a:sym typeface="Wingdings 2" pitchFamily="18" charset="2"/>
              </a:rPr>
              <a:t>	</a:t>
            </a:r>
            <a:r>
              <a:rPr lang="en-US" altLang="en-US" sz="1600" i="1" dirty="0">
                <a:solidFill>
                  <a:srgbClr val="FF0000"/>
                </a:solidFill>
              </a:rPr>
              <a:t>Duplicate publication:</a:t>
            </a:r>
            <a:r>
              <a:rPr lang="en-US" altLang="en-US" sz="1600" dirty="0">
                <a:solidFill>
                  <a:schemeClr val="tx1"/>
                </a:solidFill>
              </a:rPr>
              <a:t> </a:t>
            </a:r>
            <a:r>
              <a:rPr lang="en-US" altLang="en-US" sz="1600" dirty="0" smtClean="0">
                <a:solidFill>
                  <a:schemeClr val="tx1"/>
                </a:solidFill>
              </a:rPr>
              <a:t>Publishing </a:t>
            </a:r>
            <a:r>
              <a:rPr lang="en-US" altLang="en-US" sz="1600" dirty="0">
                <a:solidFill>
                  <a:schemeClr val="tx1"/>
                </a:solidFill>
              </a:rPr>
              <a:t>the same data in more than one paper</a:t>
            </a:r>
          </a:p>
          <a:p>
            <a:pPr marL="457200" lvl="2" defTabSz="274320" eaLnBrk="1" hangingPunct="1">
              <a:spcBef>
                <a:spcPct val="0"/>
              </a:spcBef>
              <a:spcAft>
                <a:spcPts val="900"/>
              </a:spcAft>
              <a:buSzTx/>
              <a:buFont typeface="Wingdings" pitchFamily="2" charset="2"/>
              <a:buChar char="Ø"/>
            </a:pPr>
            <a:r>
              <a:rPr lang="en-US" altLang="en-US" dirty="0" smtClean="0">
                <a:solidFill>
                  <a:schemeClr val="tx1"/>
                </a:solidFill>
              </a:rPr>
              <a:t>Unethical, irresponsible</a:t>
            </a:r>
            <a:r>
              <a:rPr lang="en-US" altLang="en-US" dirty="0">
                <a:solidFill>
                  <a:schemeClr val="tx1"/>
                </a:solidFill>
              </a:rPr>
              <a:t>, and a disservice to your discipline and profession</a:t>
            </a:r>
          </a:p>
          <a:p>
            <a:pPr marL="457200" lvl="2" defTabSz="274320" eaLnBrk="1" hangingPunct="1">
              <a:spcBef>
                <a:spcPct val="0"/>
              </a:spcBef>
              <a:spcAft>
                <a:spcPts val="900"/>
              </a:spcAft>
              <a:buSzTx/>
              <a:buFont typeface="Wingdings" pitchFamily="2" charset="2"/>
              <a:buChar char="Ø"/>
            </a:pPr>
            <a:r>
              <a:rPr lang="en-US" altLang="en-US" dirty="0">
                <a:solidFill>
                  <a:schemeClr val="tx1"/>
                </a:solidFill>
              </a:rPr>
              <a:t>Journals may bar </a:t>
            </a:r>
            <a:r>
              <a:rPr lang="en-US" altLang="en-US" dirty="0" smtClean="0">
                <a:solidFill>
                  <a:schemeClr val="tx1"/>
                </a:solidFill>
              </a:rPr>
              <a:t>authors </a:t>
            </a:r>
            <a:r>
              <a:rPr lang="en-US" altLang="en-US" dirty="0">
                <a:solidFill>
                  <a:schemeClr val="tx1"/>
                </a:solidFill>
              </a:rPr>
              <a:t>who are caught</a:t>
            </a:r>
          </a:p>
          <a:p>
            <a:pPr defTabSz="274320" eaLnBrk="1" hangingPunct="1">
              <a:spcBef>
                <a:spcPct val="0"/>
              </a:spcBef>
              <a:spcAft>
                <a:spcPts val="900"/>
              </a:spcAft>
              <a:buClrTx/>
              <a:buFontTx/>
              <a:buNone/>
            </a:pPr>
            <a:r>
              <a:rPr lang="en-US" altLang="en-US" sz="1600" dirty="0">
                <a:solidFill>
                  <a:schemeClr val="tx1"/>
                </a:solidFill>
                <a:sym typeface="Wingdings 2" pitchFamily="18" charset="2"/>
              </a:rPr>
              <a:t>	</a:t>
            </a:r>
            <a:r>
              <a:rPr lang="en-US" altLang="en-US" sz="1600" i="1" dirty="0">
                <a:solidFill>
                  <a:srgbClr val="FF0000"/>
                </a:solidFill>
              </a:rPr>
              <a:t>Piece-meal </a:t>
            </a:r>
            <a:r>
              <a:rPr lang="en-US" altLang="en-US" sz="1600" i="1" dirty="0" smtClean="0">
                <a:solidFill>
                  <a:srgbClr val="FF0000"/>
                </a:solidFill>
              </a:rPr>
              <a:t>publication (‘salami slicing’)</a:t>
            </a:r>
            <a:r>
              <a:rPr lang="en-US" altLang="en-US" sz="1600" dirty="0" smtClean="0">
                <a:solidFill>
                  <a:schemeClr val="tx1"/>
                </a:solidFill>
              </a:rPr>
              <a:t>: Publishing parts of a larger </a:t>
            </a:r>
            <a:r>
              <a:rPr lang="en-US" altLang="en-US" sz="1600" dirty="0">
                <a:solidFill>
                  <a:schemeClr val="tx1"/>
                </a:solidFill>
              </a:rPr>
              <a:t>research </a:t>
            </a:r>
            <a:r>
              <a:rPr lang="en-US" altLang="en-US" sz="1600" dirty="0" smtClean="0">
                <a:solidFill>
                  <a:schemeClr val="tx1"/>
                </a:solidFill>
              </a:rPr>
              <a:t>	project in </a:t>
            </a:r>
            <a:r>
              <a:rPr lang="en-US" altLang="en-US" sz="1600" dirty="0">
                <a:solidFill>
                  <a:schemeClr val="tx1"/>
                </a:solidFill>
              </a:rPr>
              <a:t>several </a:t>
            </a:r>
            <a:r>
              <a:rPr lang="en-US" altLang="en-US" sz="1600" dirty="0" smtClean="0">
                <a:solidFill>
                  <a:schemeClr val="tx1"/>
                </a:solidFill>
              </a:rPr>
              <a:t>smaller </a:t>
            </a:r>
            <a:r>
              <a:rPr lang="en-US" altLang="en-US" sz="1600" dirty="0">
                <a:solidFill>
                  <a:schemeClr val="tx1"/>
                </a:solidFill>
              </a:rPr>
              <a:t>papers</a:t>
            </a:r>
          </a:p>
          <a:p>
            <a:pPr marL="457200" lvl="2" defTabSz="274320" eaLnBrk="1" hangingPunct="1">
              <a:spcBef>
                <a:spcPct val="0"/>
              </a:spcBef>
              <a:spcAft>
                <a:spcPts val="900"/>
              </a:spcAft>
              <a:buSzTx/>
              <a:buFont typeface="Wingdings" pitchFamily="2" charset="2"/>
              <a:buChar char="Ø"/>
            </a:pPr>
            <a:r>
              <a:rPr lang="en-US" altLang="en-US" dirty="0">
                <a:solidFill>
                  <a:schemeClr val="tx1"/>
                </a:solidFill>
              </a:rPr>
              <a:t>It is unethical and wastes journal resources</a:t>
            </a:r>
          </a:p>
          <a:p>
            <a:pPr marL="457200" lvl="2" defTabSz="274320" eaLnBrk="1" hangingPunct="1">
              <a:spcBef>
                <a:spcPct val="0"/>
              </a:spcBef>
              <a:spcAft>
                <a:spcPts val="900"/>
              </a:spcAft>
              <a:buSzTx/>
              <a:buFont typeface="Wingdings" pitchFamily="2" charset="2"/>
              <a:buChar char="Ø"/>
            </a:pPr>
            <a:r>
              <a:rPr lang="en-US" altLang="en-US" dirty="0">
                <a:solidFill>
                  <a:schemeClr val="tx1"/>
                </a:solidFill>
              </a:rPr>
              <a:t>It is a disservice to the discipline</a:t>
            </a:r>
          </a:p>
          <a:p>
            <a:pPr marL="457200" lvl="2" defTabSz="274320" eaLnBrk="1" hangingPunct="1">
              <a:spcBef>
                <a:spcPct val="0"/>
              </a:spcBef>
              <a:spcAft>
                <a:spcPts val="900"/>
              </a:spcAft>
              <a:buSzTx/>
              <a:buFont typeface="Wingdings" pitchFamily="2" charset="2"/>
              <a:buChar char="Ø"/>
            </a:pPr>
            <a:r>
              <a:rPr lang="en-US" altLang="en-US" dirty="0">
                <a:solidFill>
                  <a:schemeClr val="tx1"/>
                </a:solidFill>
              </a:rPr>
              <a:t>Combine related studies into a single, more comprehensive </a:t>
            </a:r>
            <a:r>
              <a:rPr lang="en-US" altLang="en-US" dirty="0" smtClean="0">
                <a:solidFill>
                  <a:schemeClr val="tx1"/>
                </a:solidFill>
              </a:rPr>
              <a:t>report</a:t>
            </a:r>
          </a:p>
          <a:p>
            <a:pPr marL="457200" lvl="2" defTabSz="274320" eaLnBrk="1" hangingPunct="1">
              <a:spcBef>
                <a:spcPct val="0"/>
              </a:spcBef>
              <a:spcAft>
                <a:spcPts val="900"/>
              </a:spcAft>
              <a:buSzTx/>
              <a:buFont typeface="Wingdings" pitchFamily="2" charset="2"/>
              <a:buChar char="Ø"/>
            </a:pPr>
            <a:endParaRPr lang="en-US" altLang="en-US" dirty="0" smtClean="0">
              <a:solidFill>
                <a:schemeClr val="tx1"/>
              </a:solidFill>
            </a:endParaRPr>
          </a:p>
          <a:p>
            <a:pPr marL="228600" lvl="2" indent="0" algn="ctr" defTabSz="274320" eaLnBrk="1" hangingPunct="1">
              <a:spcBef>
                <a:spcPct val="0"/>
              </a:spcBef>
              <a:spcAft>
                <a:spcPts val="900"/>
              </a:spcAft>
              <a:buSzTx/>
              <a:buNone/>
            </a:pPr>
            <a:r>
              <a:rPr lang="en-US" altLang="en-US" sz="2400" i="1" dirty="0" smtClean="0">
                <a:solidFill>
                  <a:srgbClr val="7030A0"/>
                </a:solidFill>
              </a:rPr>
              <a:t>BOTTOM LINE: PRACTICE ETHICAL BEHAVIOR</a:t>
            </a:r>
            <a:endParaRPr lang="en-US" altLang="en-US" sz="2400" i="1" dirty="0">
              <a:solidFill>
                <a:srgbClr val="7030A0"/>
              </a:solidFill>
            </a:endParaRPr>
          </a:p>
          <a:p>
            <a:pPr eaLnBrk="1" hangingPunct="1">
              <a:spcBef>
                <a:spcPct val="0"/>
              </a:spcBef>
              <a:buClrTx/>
              <a:buFontTx/>
              <a:buNone/>
            </a:pPr>
            <a:endParaRPr lang="en-US" altLang="en-US" sz="1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4">
                                            <p:txEl>
                                              <p:pRg st="1" end="1"/>
                                            </p:txEl>
                                          </p:spTgt>
                                        </p:tgtEl>
                                        <p:attrNameLst>
                                          <p:attrName>style.visibility</p:attrName>
                                        </p:attrNameLst>
                                      </p:cBhvr>
                                      <p:to>
                                        <p:strVal val="visible"/>
                                      </p:to>
                                    </p:set>
                                    <p:anim calcmode="lin" valueType="num">
                                      <p:cBhvr additive="base">
                                        <p:cTn id="7" dur="500" fill="hold"/>
                                        <p:tgtEl>
                                          <p:spTgt spid="1024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44">
                                            <p:txEl>
                                              <p:pRg st="5" end="5"/>
                                            </p:txEl>
                                          </p:spTgt>
                                        </p:tgtEl>
                                        <p:attrNameLst>
                                          <p:attrName>style.visibility</p:attrName>
                                        </p:attrNameLst>
                                      </p:cBhvr>
                                      <p:to>
                                        <p:strVal val="visible"/>
                                      </p:to>
                                    </p:set>
                                    <p:anim calcmode="lin" valueType="num">
                                      <p:cBhvr additive="base">
                                        <p:cTn id="21" dur="500" fill="hold"/>
                                        <p:tgtEl>
                                          <p:spTgt spid="1024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4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4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244">
                                            <p:txEl>
                                              <p:pRg st="8" end="8"/>
                                            </p:txEl>
                                          </p:spTgt>
                                        </p:tgtEl>
                                        <p:attrNameLst>
                                          <p:attrName>style.visibility</p:attrName>
                                        </p:attrNameLst>
                                      </p:cBhvr>
                                      <p:to>
                                        <p:strVal val="visible"/>
                                      </p:to>
                                    </p:set>
                                    <p:anim calcmode="lin" valueType="num">
                                      <p:cBhvr additive="base">
                                        <p:cTn id="33" dur="500" fill="hold"/>
                                        <p:tgtEl>
                                          <p:spTgt spid="10244">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24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44">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44">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4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0244">
                                            <p:txEl>
                                              <p:pRg st="13" end="13"/>
                                            </p:txEl>
                                          </p:spTgt>
                                        </p:tgtEl>
                                        <p:attrNameLst>
                                          <p:attrName>style.visibility</p:attrName>
                                        </p:attrNameLst>
                                      </p:cBhvr>
                                      <p:to>
                                        <p:strVal val="visible"/>
                                      </p:to>
                                    </p:set>
                                    <p:animEffect transition="in" filter="fade">
                                      <p:cBhvr>
                                        <p:cTn id="47" dur="1000"/>
                                        <p:tgtEl>
                                          <p:spTgt spid="10244">
                                            <p:txEl>
                                              <p:pRg st="13" end="13"/>
                                            </p:txEl>
                                          </p:spTgt>
                                        </p:tgtEl>
                                      </p:cBhvr>
                                    </p:animEffect>
                                    <p:anim calcmode="lin" valueType="num">
                                      <p:cBhvr>
                                        <p:cTn id="48" dur="1000" fill="hold"/>
                                        <p:tgtEl>
                                          <p:spTgt spid="10244">
                                            <p:txEl>
                                              <p:pRg st="13" end="13"/>
                                            </p:txEl>
                                          </p:spTgt>
                                        </p:tgtEl>
                                        <p:attrNameLst>
                                          <p:attrName>ppt_x</p:attrName>
                                        </p:attrNameLst>
                                      </p:cBhvr>
                                      <p:tavLst>
                                        <p:tav tm="0">
                                          <p:val>
                                            <p:strVal val="#ppt_x"/>
                                          </p:val>
                                        </p:tav>
                                        <p:tav tm="100000">
                                          <p:val>
                                            <p:strVal val="#ppt_x"/>
                                          </p:val>
                                        </p:tav>
                                      </p:tavLst>
                                    </p:anim>
                                    <p:anim calcmode="lin" valueType="num">
                                      <p:cBhvr>
                                        <p:cTn id="49" dur="1000" fill="hold"/>
                                        <p:tgtEl>
                                          <p:spTgt spid="1024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fld id="{EEFE1FDD-2B75-43B5-92CE-D2FE6BEE81EE}" type="slidenum">
              <a:rPr lang="en-US" altLang="en-US" sz="700" smtClean="0">
                <a:solidFill>
                  <a:schemeClr val="tx1"/>
                </a:solidFill>
              </a:rPr>
              <a:pPr eaLnBrk="1" hangingPunct="1">
                <a:spcBef>
                  <a:spcPct val="0"/>
                </a:spcBef>
                <a:buClrTx/>
                <a:buFontTx/>
                <a:buNone/>
              </a:pPr>
              <a:t>12</a:t>
            </a:fld>
            <a:endParaRPr lang="en-US" altLang="en-US" sz="700" dirty="0" smtClean="0">
              <a:solidFill>
                <a:schemeClr val="tx1"/>
              </a:solidFill>
            </a:endParaRPr>
          </a:p>
        </p:txBody>
      </p:sp>
      <p:sp>
        <p:nvSpPr>
          <p:cNvPr id="11267" name="Rectangle 4"/>
          <p:cNvSpPr>
            <a:spLocks noChangeArrowheads="1"/>
          </p:cNvSpPr>
          <p:nvPr/>
        </p:nvSpPr>
        <p:spPr bwMode="auto">
          <a:xfrm>
            <a:off x="581025" y="231604"/>
            <a:ext cx="354379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r>
              <a:rPr lang="en-US" altLang="en-US" sz="2400" dirty="0"/>
              <a:t>Writing up your results</a:t>
            </a:r>
          </a:p>
        </p:txBody>
      </p:sp>
      <p:sp>
        <p:nvSpPr>
          <p:cNvPr id="6" name="Rectangle 5"/>
          <p:cNvSpPr/>
          <p:nvPr/>
        </p:nvSpPr>
        <p:spPr>
          <a:xfrm>
            <a:off x="581025" y="1351598"/>
            <a:ext cx="7538847" cy="2754600"/>
          </a:xfrm>
          <a:prstGeom prst="rect">
            <a:avLst/>
          </a:prstGeom>
        </p:spPr>
        <p:txBody>
          <a:bodyPr wrap="square">
            <a:spAutoFit/>
          </a:bodyPr>
          <a:lstStyle/>
          <a:p>
            <a:pPr defTabSz="274320">
              <a:spcAft>
                <a:spcPts val="900"/>
              </a:spcAft>
              <a:defRPr/>
            </a:pPr>
            <a:r>
              <a:rPr lang="en-US" sz="2000" dirty="0">
                <a:solidFill>
                  <a:srgbClr val="0070C0"/>
                </a:solidFill>
              </a:rPr>
              <a:t>Title</a:t>
            </a:r>
          </a:p>
          <a:p>
            <a:pPr marL="285750" indent="-285750" defTabSz="274320">
              <a:spcAft>
                <a:spcPts val="900"/>
              </a:spcAft>
              <a:buFont typeface="Wingdings 2"/>
              <a:buChar char=""/>
              <a:defRPr/>
            </a:pPr>
            <a:r>
              <a:rPr lang="en-US" sz="1800" dirty="0" smtClean="0"/>
              <a:t>Aim for</a:t>
            </a:r>
          </a:p>
          <a:p>
            <a:pPr marL="576072" lvl="1" indent="-285750" defTabSz="274320">
              <a:spcAft>
                <a:spcPts val="900"/>
              </a:spcAft>
              <a:buFont typeface="Wingdings" panose="05000000000000000000" pitchFamily="2" charset="2"/>
              <a:buChar char="Ø"/>
              <a:defRPr/>
            </a:pPr>
            <a:r>
              <a:rPr lang="en-US" sz="1800" dirty="0" smtClean="0"/>
              <a:t>Clarity</a:t>
            </a:r>
          </a:p>
          <a:p>
            <a:pPr marL="576072" lvl="1" indent="-285750" defTabSz="274320">
              <a:spcAft>
                <a:spcPts val="900"/>
              </a:spcAft>
              <a:buFont typeface="Wingdings" panose="05000000000000000000" pitchFamily="2" charset="2"/>
              <a:buChar char="Ø"/>
              <a:defRPr/>
            </a:pPr>
            <a:r>
              <a:rPr lang="en-US" sz="1800" dirty="0" err="1" smtClean="0"/>
              <a:t>Informativeness</a:t>
            </a:r>
            <a:endParaRPr lang="en-US" sz="1800" dirty="0" smtClean="0"/>
          </a:p>
          <a:p>
            <a:pPr marL="576072" lvl="1" indent="-285750" defTabSz="274320">
              <a:spcAft>
                <a:spcPts val="900"/>
              </a:spcAft>
              <a:buFont typeface="Wingdings" panose="05000000000000000000" pitchFamily="2" charset="2"/>
              <a:buChar char="Ø"/>
              <a:defRPr/>
            </a:pPr>
            <a:r>
              <a:rPr lang="en-US" sz="1800" dirty="0" smtClean="0"/>
              <a:t>Brevity</a:t>
            </a:r>
            <a:endParaRPr lang="en-US" sz="1800" dirty="0"/>
          </a:p>
          <a:p>
            <a:pPr defTabSz="274320">
              <a:spcAft>
                <a:spcPts val="900"/>
              </a:spcAft>
              <a:defRPr/>
            </a:pPr>
            <a:endParaRPr lang="en-US" sz="1800" dirty="0" smtClean="0"/>
          </a:p>
          <a:p>
            <a:pPr marL="285750" indent="-285750" defTabSz="274320">
              <a:spcAft>
                <a:spcPts val="900"/>
              </a:spcAft>
              <a:buFont typeface="Wingdings 2"/>
              <a:buChar char=""/>
              <a:defRPr/>
            </a:pPr>
            <a:r>
              <a:rPr lang="en-US" sz="1800" dirty="0" smtClean="0"/>
              <a:t>A big issue is electronic retrieval – that depends on title words</a:t>
            </a:r>
            <a:endParaRPr lang="en-US" sz="1800" dirty="0"/>
          </a:p>
        </p:txBody>
      </p:sp>
      <p:sp>
        <p:nvSpPr>
          <p:cNvPr id="2" name="Rectangle 1"/>
          <p:cNvSpPr/>
          <p:nvPr/>
        </p:nvSpPr>
        <p:spPr>
          <a:xfrm>
            <a:off x="713232" y="4870180"/>
            <a:ext cx="7808976" cy="946413"/>
          </a:xfrm>
          <a:prstGeom prst="rect">
            <a:avLst/>
          </a:prstGeom>
        </p:spPr>
        <p:txBody>
          <a:bodyPr wrap="square">
            <a:spAutoFit/>
          </a:bodyPr>
          <a:lstStyle/>
          <a:p>
            <a:pPr lvl="0" algn="ctr" defTabSz="274320">
              <a:spcAft>
                <a:spcPts val="900"/>
              </a:spcAft>
              <a:defRPr/>
            </a:pPr>
            <a:r>
              <a:rPr lang="en-US" sz="2400" i="1" dirty="0">
                <a:solidFill>
                  <a:srgbClr val="7030A0"/>
                </a:solidFill>
              </a:rPr>
              <a:t>The title is the </a:t>
            </a:r>
            <a:r>
              <a:rPr lang="en-US" sz="2400" i="1" u="sng" dirty="0">
                <a:solidFill>
                  <a:srgbClr val="7030A0"/>
                </a:solidFill>
              </a:rPr>
              <a:t>first filter</a:t>
            </a:r>
            <a:r>
              <a:rPr lang="en-US" sz="2400" i="1" dirty="0">
                <a:solidFill>
                  <a:srgbClr val="7030A0"/>
                </a:solidFill>
              </a:rPr>
              <a:t> readers use</a:t>
            </a:r>
          </a:p>
          <a:p>
            <a:pPr lvl="0" algn="ctr" defTabSz="274320">
              <a:spcAft>
                <a:spcPts val="900"/>
              </a:spcAft>
              <a:defRPr/>
            </a:pPr>
            <a:r>
              <a:rPr lang="en-US" sz="2400" i="1" dirty="0">
                <a:solidFill>
                  <a:srgbClr val="7030A0"/>
                </a:solidFill>
              </a:rPr>
              <a:t>to decide if your </a:t>
            </a:r>
            <a:r>
              <a:rPr lang="en-US" sz="2400" i="1" dirty="0" smtClean="0">
                <a:solidFill>
                  <a:srgbClr val="7030A0"/>
                </a:solidFill>
              </a:rPr>
              <a:t>article is </a:t>
            </a:r>
            <a:r>
              <a:rPr lang="en-US" sz="2400" i="1" dirty="0">
                <a:solidFill>
                  <a:srgbClr val="7030A0"/>
                </a:solidFill>
              </a:rPr>
              <a:t>worth reading</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3946" b="54302"/>
          <a:stretch/>
        </p:blipFill>
        <p:spPr bwMode="auto">
          <a:xfrm>
            <a:off x="2712291" y="962121"/>
            <a:ext cx="3691890" cy="522922"/>
          </a:xfrm>
          <a:prstGeom prst="rect">
            <a:avLst/>
          </a:prstGeom>
          <a:noFill/>
          <a:ln w="6350">
            <a:solidFill>
              <a:schemeClr val="tx1"/>
            </a:solidFill>
          </a:ln>
          <a:scene3d>
            <a:camera prst="orthographicFront">
              <a:rot lat="0" lon="0" rev="900000"/>
            </a:camera>
            <a:lightRig rig="threePt" dir="t"/>
          </a:scene3d>
          <a:extLst>
            <a:ext uri="{909E8E84-426E-40DD-AFC4-6F175D3DCCD1}">
              <a14:hiddenFill xmlns:a14="http://schemas.microsoft.com/office/drawing/2010/main" xmlns="">
                <a:solidFill>
                  <a:srgbClr val="FFFFFF"/>
                </a:solidFill>
              </a14:hiddenFill>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394" t="18326" r="8363" b="25771"/>
          <a:stretch/>
        </p:blipFill>
        <p:spPr bwMode="auto">
          <a:xfrm>
            <a:off x="4381500" y="1567339"/>
            <a:ext cx="3273552" cy="758952"/>
          </a:xfrm>
          <a:prstGeom prst="rect">
            <a:avLst/>
          </a:prstGeom>
          <a:noFill/>
          <a:ln w="6350">
            <a:solidFill>
              <a:schemeClr val="tx1"/>
            </a:solidFill>
          </a:ln>
          <a:scene3d>
            <a:camera prst="orthographicFront">
              <a:rot lat="0" lon="0" rev="20999999"/>
            </a:camera>
            <a:lightRig rig="threePt" dir="t"/>
          </a:scene3d>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30781"/>
          <a:stretch/>
        </p:blipFill>
        <p:spPr bwMode="auto">
          <a:xfrm>
            <a:off x="6204054" y="2036025"/>
            <a:ext cx="2644997" cy="799717"/>
          </a:xfrm>
          <a:prstGeom prst="rect">
            <a:avLst/>
          </a:prstGeom>
          <a:noFill/>
          <a:ln w="6350">
            <a:solidFill>
              <a:schemeClr val="tx1"/>
            </a:solidFill>
          </a:ln>
          <a:scene3d>
            <a:camera prst="orthographicFront">
              <a:rot lat="0" lon="0" rev="1200000"/>
            </a:camera>
            <a:lightRig rig="threePt" dir="t"/>
          </a:scene3d>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2EAEA36-2217-4E7F-A869-113A7DE393FD}" type="slidenum">
              <a:rPr lang="en-US" smtClean="0"/>
              <a:pPr>
                <a:defRPr/>
              </a:pPr>
              <a:t>13</a:t>
            </a:fld>
            <a:endParaRPr lang="en-US" dirty="0"/>
          </a:p>
        </p:txBody>
      </p:sp>
      <p:sp>
        <p:nvSpPr>
          <p:cNvPr id="3" name="Rectangle 2"/>
          <p:cNvSpPr/>
          <p:nvPr/>
        </p:nvSpPr>
        <p:spPr>
          <a:xfrm>
            <a:off x="572952" y="210525"/>
            <a:ext cx="3543791" cy="461665"/>
          </a:xfrm>
          <a:prstGeom prst="rect">
            <a:avLst/>
          </a:prstGeom>
        </p:spPr>
        <p:txBody>
          <a:bodyPr wrap="none">
            <a:spAutoFit/>
          </a:bodyPr>
          <a:lstStyle/>
          <a:p>
            <a:pPr lvl="0"/>
            <a:r>
              <a:rPr lang="en-US" altLang="en-US" sz="2400" dirty="0">
                <a:solidFill>
                  <a:srgbClr val="18274B"/>
                </a:solidFill>
              </a:rPr>
              <a:t>Writing up your results</a:t>
            </a:r>
          </a:p>
        </p:txBody>
      </p:sp>
      <p:sp>
        <p:nvSpPr>
          <p:cNvPr id="4" name="Rectangle 3"/>
          <p:cNvSpPr/>
          <p:nvPr/>
        </p:nvSpPr>
        <p:spPr>
          <a:xfrm>
            <a:off x="540350" y="1068131"/>
            <a:ext cx="8571048" cy="4208844"/>
          </a:xfrm>
          <a:prstGeom prst="rect">
            <a:avLst/>
          </a:prstGeom>
        </p:spPr>
        <p:txBody>
          <a:bodyPr wrap="square">
            <a:spAutoFit/>
          </a:bodyPr>
          <a:lstStyle/>
          <a:p>
            <a:pPr lvl="0" defTabSz="274320">
              <a:spcAft>
                <a:spcPts val="900"/>
              </a:spcAft>
              <a:defRPr/>
            </a:pPr>
            <a:r>
              <a:rPr lang="en-US" sz="2000" dirty="0">
                <a:solidFill>
                  <a:srgbClr val="0070C0"/>
                </a:solidFill>
              </a:rPr>
              <a:t>Title</a:t>
            </a:r>
          </a:p>
          <a:p>
            <a:pPr lvl="0" defTabSz="274320">
              <a:spcAft>
                <a:spcPts val="900"/>
              </a:spcAft>
              <a:defRPr/>
            </a:pPr>
            <a:endParaRPr lang="en-US" sz="1800" dirty="0" smtClean="0">
              <a:solidFill>
                <a:srgbClr val="18274B"/>
              </a:solidFill>
              <a:sym typeface="Wingdings 2"/>
            </a:endParaRPr>
          </a:p>
          <a:p>
            <a:pPr lvl="0" defTabSz="274320">
              <a:spcAft>
                <a:spcPts val="900"/>
              </a:spcAft>
              <a:defRPr/>
            </a:pPr>
            <a:endParaRPr lang="en-US" sz="1800" dirty="0">
              <a:solidFill>
                <a:srgbClr val="18274B"/>
              </a:solidFill>
              <a:sym typeface="Wingdings 2"/>
            </a:endParaRPr>
          </a:p>
          <a:p>
            <a:pPr lvl="0" defTabSz="274320">
              <a:spcAft>
                <a:spcPts val="900"/>
              </a:spcAft>
              <a:defRPr/>
            </a:pPr>
            <a:endParaRPr lang="en-US" sz="1800" dirty="0" smtClean="0">
              <a:solidFill>
                <a:srgbClr val="18274B"/>
              </a:solidFill>
              <a:sym typeface="Wingdings 2"/>
            </a:endParaRPr>
          </a:p>
          <a:p>
            <a:pPr lvl="0" defTabSz="274320">
              <a:spcAft>
                <a:spcPts val="900"/>
              </a:spcAft>
              <a:defRPr/>
            </a:pPr>
            <a:endParaRPr lang="en-US" sz="1800" dirty="0">
              <a:solidFill>
                <a:srgbClr val="18274B"/>
              </a:solidFill>
              <a:sym typeface="Wingdings 2"/>
            </a:endParaRPr>
          </a:p>
          <a:p>
            <a:pPr marL="576072" lvl="1" indent="-285750" defTabSz="274320">
              <a:spcAft>
                <a:spcPts val="900"/>
              </a:spcAft>
              <a:buFont typeface="Wingdings" panose="05000000000000000000" pitchFamily="2" charset="2"/>
              <a:buChar char="Ø"/>
              <a:defRPr/>
            </a:pPr>
            <a:endParaRPr lang="en-US" sz="1800" dirty="0" smtClean="0">
              <a:solidFill>
                <a:srgbClr val="18274B"/>
              </a:solidFill>
            </a:endParaRPr>
          </a:p>
          <a:p>
            <a:pPr marL="285750" lvl="0" indent="-285750" defTabSz="274320">
              <a:spcAft>
                <a:spcPts val="900"/>
              </a:spcAft>
              <a:buFont typeface="Wingdings 2" pitchFamily="18" charset="2"/>
              <a:buChar char=""/>
              <a:defRPr/>
            </a:pPr>
            <a:endParaRPr lang="en-US" sz="1800" dirty="0" smtClean="0">
              <a:solidFill>
                <a:srgbClr val="18274B"/>
              </a:solidFill>
            </a:endParaRPr>
          </a:p>
          <a:p>
            <a:pPr marL="285750" lvl="0" indent="-285750" defTabSz="274320">
              <a:spcAft>
                <a:spcPts val="900"/>
              </a:spcAft>
              <a:buFont typeface="Wingdings 2" pitchFamily="18" charset="2"/>
              <a:buChar char=""/>
              <a:defRPr/>
            </a:pPr>
            <a:endParaRPr lang="en-US" sz="1800" dirty="0" smtClean="0">
              <a:solidFill>
                <a:srgbClr val="18274B"/>
              </a:solidFill>
            </a:endParaRPr>
          </a:p>
          <a:p>
            <a:pPr marL="285750" lvl="0" indent="-285750" defTabSz="274320">
              <a:spcAft>
                <a:spcPts val="900"/>
              </a:spcAft>
              <a:buFont typeface="Wingdings 2" pitchFamily="18" charset="2"/>
              <a:buChar char=""/>
              <a:defRPr/>
            </a:pPr>
            <a:r>
              <a:rPr lang="en-US" sz="1800" dirty="0" smtClean="0">
                <a:solidFill>
                  <a:srgbClr val="18274B"/>
                </a:solidFill>
              </a:rPr>
              <a:t>A </a:t>
            </a:r>
            <a:r>
              <a:rPr lang="en-US" sz="1800" dirty="0">
                <a:solidFill>
                  <a:srgbClr val="18274B"/>
                </a:solidFill>
              </a:rPr>
              <a:t>generic </a:t>
            </a:r>
            <a:r>
              <a:rPr lang="en-US" sz="1800" dirty="0" smtClean="0">
                <a:solidFill>
                  <a:srgbClr val="18274B"/>
                </a:solidFill>
              </a:rPr>
              <a:t>model for titles:</a:t>
            </a:r>
          </a:p>
          <a:p>
            <a:pPr lvl="1" defTabSz="274320">
              <a:spcAft>
                <a:spcPts val="900"/>
              </a:spcAft>
              <a:defRPr/>
            </a:pPr>
            <a:r>
              <a:rPr lang="en-US" sz="1800" i="1" dirty="0" smtClean="0">
                <a:solidFill>
                  <a:srgbClr val="18274B"/>
                </a:solidFill>
              </a:rPr>
              <a:t>The </a:t>
            </a:r>
            <a:r>
              <a:rPr lang="en-US" sz="1800" i="1" dirty="0">
                <a:solidFill>
                  <a:srgbClr val="18274B"/>
                </a:solidFill>
              </a:rPr>
              <a:t>effect of variable X on variable Y, under conditions C</a:t>
            </a:r>
            <a:r>
              <a:rPr lang="en-US" sz="1800" i="1" baseline="-25000" dirty="0">
                <a:solidFill>
                  <a:srgbClr val="18274B"/>
                </a:solidFill>
              </a:rPr>
              <a:t>1</a:t>
            </a:r>
            <a:r>
              <a:rPr lang="en-US" sz="1800" i="1" dirty="0">
                <a:solidFill>
                  <a:srgbClr val="18274B"/>
                </a:solidFill>
              </a:rPr>
              <a:t>…C</a:t>
            </a:r>
            <a:r>
              <a:rPr lang="en-US" sz="1800" i="1" baseline="-25000" dirty="0">
                <a:solidFill>
                  <a:srgbClr val="18274B"/>
                </a:solidFill>
              </a:rPr>
              <a:t>n</a:t>
            </a:r>
            <a:r>
              <a:rPr lang="en-US" sz="1800" i="1" dirty="0">
                <a:solidFill>
                  <a:srgbClr val="18274B"/>
                </a:solidFill>
              </a:rPr>
              <a:t>, for population </a:t>
            </a:r>
            <a:r>
              <a:rPr lang="en-US" sz="1800" i="1" dirty="0" smtClean="0">
                <a:solidFill>
                  <a:srgbClr val="18274B"/>
                </a:solidFill>
              </a:rPr>
              <a:t>P</a:t>
            </a:r>
            <a:endParaRPr lang="en-US" sz="1800" i="1" dirty="0">
              <a:solidFill>
                <a:srgbClr val="18274B"/>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290694451"/>
              </p:ext>
            </p:extLst>
          </p:nvPr>
        </p:nvGraphicFramePr>
        <p:xfrm>
          <a:off x="540350" y="1467075"/>
          <a:ext cx="8444300" cy="2352040"/>
        </p:xfrm>
        <a:graphic>
          <a:graphicData uri="http://schemas.openxmlformats.org/drawingml/2006/table">
            <a:tbl>
              <a:tblPr firstRow="1" bandRow="1">
                <a:tableStyleId>{5C22544A-7EE6-4342-B048-85BDC9FD1C3A}</a:tableStyleId>
              </a:tblPr>
              <a:tblGrid>
                <a:gridCol w="4104078"/>
                <a:gridCol w="4340222"/>
              </a:tblGrid>
              <a:tr h="370840">
                <a:tc>
                  <a:txBody>
                    <a:bodyPr/>
                    <a:lstStyle/>
                    <a:p>
                      <a:r>
                        <a:rPr lang="en-US" dirty="0" smtClean="0">
                          <a:solidFill>
                            <a:schemeClr val="bg1"/>
                          </a:solidFill>
                        </a:rPr>
                        <a:t>Less</a:t>
                      </a:r>
                      <a:r>
                        <a:rPr lang="en-US" baseline="0" dirty="0" smtClean="0">
                          <a:solidFill>
                            <a:schemeClr val="bg1"/>
                          </a:solidFill>
                        </a:rPr>
                        <a:t> effective title…</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r>
                        <a:rPr lang="en-US" dirty="0" smtClean="0">
                          <a:solidFill>
                            <a:schemeClr val="bg1"/>
                          </a:solidFill>
                        </a:rPr>
                        <a:t>More effective title…</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370840">
                <a:tc>
                  <a:txBody>
                    <a:bodyPr/>
                    <a:lstStyle/>
                    <a:p>
                      <a:r>
                        <a:rPr lang="en-US" sz="1600" dirty="0" smtClean="0">
                          <a:solidFill>
                            <a:srgbClr val="18274B"/>
                          </a:solidFill>
                        </a:rPr>
                        <a:t>On the generality of the laws of learning</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Evolutionary biases on stimuli, rewards, and conditions for learning</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600" dirty="0" smtClean="0">
                          <a:solidFill>
                            <a:srgbClr val="18274B"/>
                          </a:solidFill>
                        </a:rPr>
                        <a:t>P'</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solidFill>
                        </a:rPr>
                        <a:t>Structure of the Earth’s inner core from seismic P’ wave reflections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600" dirty="0" smtClean="0"/>
                        <a:t>The effect of A in patients with stable plaques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t>Effects of A on serum lipids, serum inflammation, and plaque morphology in patients with stable atherosclerotic plaques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867125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fld id="{574D1A08-AE7E-4058-81D8-5FE438992363}" type="slidenum">
              <a:rPr lang="en-US" altLang="en-US" sz="700" smtClean="0">
                <a:solidFill>
                  <a:schemeClr val="tx1"/>
                </a:solidFill>
              </a:rPr>
              <a:pPr eaLnBrk="1" hangingPunct="1">
                <a:spcBef>
                  <a:spcPct val="0"/>
                </a:spcBef>
                <a:buClrTx/>
                <a:buFontTx/>
                <a:buNone/>
              </a:pPr>
              <a:t>14</a:t>
            </a:fld>
            <a:endParaRPr lang="en-US" altLang="en-US" sz="700" dirty="0" smtClean="0">
              <a:solidFill>
                <a:schemeClr val="tx1"/>
              </a:solidFill>
            </a:endParaRPr>
          </a:p>
        </p:txBody>
      </p:sp>
      <p:sp>
        <p:nvSpPr>
          <p:cNvPr id="12291" name="Rectangle 4"/>
          <p:cNvSpPr>
            <a:spLocks noChangeArrowheads="1"/>
          </p:cNvSpPr>
          <p:nvPr/>
        </p:nvSpPr>
        <p:spPr bwMode="auto">
          <a:xfrm>
            <a:off x="568325" y="241901"/>
            <a:ext cx="354379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r>
              <a:rPr lang="en-US" altLang="en-US" sz="2400" dirty="0"/>
              <a:t>Writing up your results</a:t>
            </a:r>
          </a:p>
        </p:txBody>
      </p:sp>
      <p:sp>
        <p:nvSpPr>
          <p:cNvPr id="6" name="TextBox 5"/>
          <p:cNvSpPr txBox="1"/>
          <p:nvPr/>
        </p:nvSpPr>
        <p:spPr>
          <a:xfrm>
            <a:off x="619125" y="1002485"/>
            <a:ext cx="8286750" cy="5011628"/>
          </a:xfrm>
          <a:prstGeom prst="rect">
            <a:avLst/>
          </a:prstGeom>
          <a:noFill/>
        </p:spPr>
        <p:txBody>
          <a:bodyPr>
            <a:spAutoFit/>
          </a:bodyPr>
          <a:lstStyle/>
          <a:p>
            <a:pPr defTabSz="274320">
              <a:spcAft>
                <a:spcPts val="700"/>
              </a:spcAft>
              <a:defRPr/>
            </a:pPr>
            <a:r>
              <a:rPr lang="en-US" sz="2000" dirty="0">
                <a:solidFill>
                  <a:srgbClr val="0070C0"/>
                </a:solidFill>
              </a:rPr>
              <a:t>Abstract</a:t>
            </a:r>
          </a:p>
          <a:p>
            <a:pPr marL="285750" indent="-285750" defTabSz="274320">
              <a:spcAft>
                <a:spcPts val="700"/>
              </a:spcAft>
              <a:buFont typeface="Wingdings 2" pitchFamily="18" charset="2"/>
              <a:buChar char=""/>
              <a:defRPr/>
            </a:pPr>
            <a:r>
              <a:rPr lang="en-US" sz="1800" dirty="0" smtClean="0">
                <a:sym typeface="Wingdings 2"/>
              </a:rPr>
              <a:t>Objective: </a:t>
            </a:r>
            <a:r>
              <a:rPr lang="en-US" sz="1800" dirty="0">
                <a:sym typeface="Wingdings 2"/>
              </a:rPr>
              <a:t>Amplify title</a:t>
            </a:r>
          </a:p>
          <a:p>
            <a:pPr marL="285750" indent="-285750" defTabSz="274320">
              <a:spcAft>
                <a:spcPts val="700"/>
              </a:spcAft>
              <a:buFont typeface="Wingdings 2" pitchFamily="18" charset="2"/>
              <a:buChar char=""/>
              <a:defRPr/>
            </a:pPr>
            <a:r>
              <a:rPr lang="en-US" sz="1800" dirty="0" smtClean="0">
                <a:sym typeface="Wingdings 2"/>
              </a:rPr>
              <a:t>Common </a:t>
            </a:r>
            <a:r>
              <a:rPr lang="en-US" sz="1800" dirty="0">
                <a:sym typeface="Wingdings 2"/>
              </a:rPr>
              <a:t>problems</a:t>
            </a:r>
          </a:p>
          <a:p>
            <a:pPr marL="576072" lvl="1" indent="-285750" defTabSz="274320">
              <a:spcAft>
                <a:spcPts val="700"/>
              </a:spcAft>
              <a:buFont typeface="Wingdings" panose="05000000000000000000" pitchFamily="2" charset="2"/>
              <a:buChar char="Ø"/>
              <a:defRPr/>
            </a:pPr>
            <a:r>
              <a:rPr lang="en-US" sz="1800" dirty="0">
                <a:sym typeface="Wingdings 2"/>
              </a:rPr>
              <a:t>Length:</a:t>
            </a:r>
          </a:p>
          <a:p>
            <a:pPr lvl="2" indent="-285750" defTabSz="274320">
              <a:spcAft>
                <a:spcPts val="700"/>
              </a:spcAft>
              <a:buFont typeface="Wingdings" panose="05000000000000000000" pitchFamily="2" charset="2"/>
              <a:buChar char="ü"/>
              <a:defRPr/>
            </a:pPr>
            <a:r>
              <a:rPr lang="en-US" sz="1800" dirty="0" smtClean="0">
                <a:sym typeface="Wingdings 2"/>
              </a:rPr>
              <a:t>Stay </a:t>
            </a:r>
            <a:r>
              <a:rPr lang="en-US" sz="1800" dirty="0">
                <a:sym typeface="Wingdings 2"/>
              </a:rPr>
              <a:t>within journal word limits</a:t>
            </a:r>
          </a:p>
          <a:p>
            <a:pPr lvl="2" indent="-285750" defTabSz="274320">
              <a:spcAft>
                <a:spcPts val="700"/>
              </a:spcAft>
              <a:buFont typeface="Wingdings" panose="05000000000000000000" pitchFamily="2" charset="2"/>
              <a:buChar char="ü"/>
              <a:defRPr/>
            </a:pPr>
            <a:r>
              <a:rPr lang="en-US" sz="1800" dirty="0">
                <a:sym typeface="Wingdings 2"/>
              </a:rPr>
              <a:t>Subheads </a:t>
            </a:r>
            <a:r>
              <a:rPr lang="en-US" sz="1800" dirty="0" smtClean="0">
                <a:sym typeface="Wingdings 2"/>
              </a:rPr>
              <a:t>often are </a:t>
            </a:r>
            <a:r>
              <a:rPr lang="en-US" sz="1800" dirty="0">
                <a:sym typeface="Wingdings 2"/>
              </a:rPr>
              <a:t>wasted </a:t>
            </a:r>
            <a:r>
              <a:rPr lang="en-US" sz="1800" dirty="0" smtClean="0">
                <a:sym typeface="Wingdings 2"/>
              </a:rPr>
              <a:t>words (unless required)</a:t>
            </a:r>
            <a:endParaRPr lang="en-US" sz="1800" dirty="0">
              <a:sym typeface="Wingdings 2"/>
            </a:endParaRPr>
          </a:p>
          <a:p>
            <a:pPr marL="576072" lvl="1" indent="-285750" defTabSz="274320">
              <a:spcAft>
                <a:spcPts val="700"/>
              </a:spcAft>
              <a:buFont typeface="Wingdings" panose="05000000000000000000" pitchFamily="2" charset="2"/>
              <a:buChar char="Ø"/>
              <a:defRPr/>
            </a:pPr>
            <a:r>
              <a:rPr lang="en-US" sz="1800" dirty="0">
                <a:sym typeface="Wingdings 2"/>
              </a:rPr>
              <a:t>References: Generally omit them</a:t>
            </a:r>
          </a:p>
          <a:p>
            <a:pPr marL="576072" lvl="1" indent="-285750" defTabSz="274320">
              <a:spcAft>
                <a:spcPts val="700"/>
              </a:spcAft>
              <a:buFont typeface="Wingdings" panose="05000000000000000000" pitchFamily="2" charset="2"/>
              <a:buChar char="Ø"/>
              <a:defRPr/>
            </a:pPr>
            <a:r>
              <a:rPr lang="en-US" sz="1800" dirty="0">
                <a:sym typeface="Wingdings 2"/>
              </a:rPr>
              <a:t>Too much detail (e.g., statistical information)</a:t>
            </a:r>
          </a:p>
          <a:p>
            <a:pPr marL="576072" lvl="1" indent="-285750" defTabSz="274320">
              <a:spcAft>
                <a:spcPts val="700"/>
              </a:spcAft>
              <a:buFont typeface="Wingdings" panose="05000000000000000000" pitchFamily="2" charset="2"/>
              <a:buChar char="Ø"/>
              <a:defRPr/>
            </a:pPr>
            <a:r>
              <a:rPr lang="en-US" sz="1800" dirty="0">
                <a:sym typeface="Wingdings 2"/>
              </a:rPr>
              <a:t>Undefined abbreviations or acronyms</a:t>
            </a:r>
          </a:p>
          <a:p>
            <a:pPr marL="576072" lvl="1" indent="-285750" defTabSz="274320">
              <a:spcAft>
                <a:spcPts val="700"/>
              </a:spcAft>
              <a:buFont typeface="Wingdings" panose="05000000000000000000" pitchFamily="2" charset="2"/>
              <a:buChar char="Ø"/>
              <a:defRPr/>
            </a:pPr>
            <a:r>
              <a:rPr lang="en-US" sz="1800" dirty="0" smtClean="0">
                <a:sym typeface="Wingdings 2"/>
              </a:rPr>
              <a:t>Editorializing</a:t>
            </a:r>
          </a:p>
          <a:p>
            <a:pPr marL="290322" lvl="1" defTabSz="274320">
              <a:spcAft>
                <a:spcPts val="700"/>
              </a:spcAft>
              <a:defRPr/>
            </a:pPr>
            <a:endParaRPr lang="en-US" sz="1800" dirty="0" smtClean="0">
              <a:sym typeface="Wingdings 2"/>
            </a:endParaRPr>
          </a:p>
          <a:p>
            <a:pPr algn="ctr" defTabSz="274320">
              <a:spcAft>
                <a:spcPts val="900"/>
              </a:spcAft>
              <a:defRPr/>
            </a:pPr>
            <a:r>
              <a:rPr lang="en-US" sz="2400" i="1" dirty="0">
                <a:solidFill>
                  <a:srgbClr val="7030A0"/>
                </a:solidFill>
              </a:rPr>
              <a:t>The </a:t>
            </a:r>
            <a:r>
              <a:rPr lang="en-US" sz="2400" i="1" dirty="0" smtClean="0">
                <a:solidFill>
                  <a:srgbClr val="7030A0"/>
                </a:solidFill>
              </a:rPr>
              <a:t>abstract </a:t>
            </a:r>
            <a:r>
              <a:rPr lang="en-US" sz="2400" i="1" dirty="0">
                <a:solidFill>
                  <a:srgbClr val="7030A0"/>
                </a:solidFill>
              </a:rPr>
              <a:t>is the </a:t>
            </a:r>
            <a:r>
              <a:rPr lang="en-US" sz="2400" i="1" u="sng" dirty="0" smtClean="0">
                <a:solidFill>
                  <a:srgbClr val="7030A0"/>
                </a:solidFill>
              </a:rPr>
              <a:t>second filter</a:t>
            </a:r>
            <a:r>
              <a:rPr lang="en-US" sz="2400" i="1" dirty="0" smtClean="0">
                <a:solidFill>
                  <a:srgbClr val="7030A0"/>
                </a:solidFill>
              </a:rPr>
              <a:t> </a:t>
            </a:r>
            <a:r>
              <a:rPr lang="en-US" sz="2400" i="1" dirty="0">
                <a:solidFill>
                  <a:srgbClr val="7030A0"/>
                </a:solidFill>
              </a:rPr>
              <a:t>readers use</a:t>
            </a:r>
          </a:p>
          <a:p>
            <a:pPr algn="ctr" defTabSz="274320">
              <a:spcAft>
                <a:spcPts val="900"/>
              </a:spcAft>
              <a:defRPr/>
            </a:pPr>
            <a:r>
              <a:rPr lang="en-US" sz="2400" i="1" dirty="0">
                <a:solidFill>
                  <a:srgbClr val="7030A0"/>
                </a:solidFill>
              </a:rPr>
              <a:t>to decide if your </a:t>
            </a:r>
            <a:r>
              <a:rPr lang="en-US" sz="2400" i="1" dirty="0" smtClean="0">
                <a:solidFill>
                  <a:srgbClr val="7030A0"/>
                </a:solidFill>
              </a:rPr>
              <a:t>article is </a:t>
            </a:r>
            <a:r>
              <a:rPr lang="en-US" sz="2400" i="1" dirty="0">
                <a:solidFill>
                  <a:srgbClr val="7030A0"/>
                </a:solidFill>
              </a:rPr>
              <a:t>worth </a:t>
            </a:r>
            <a:r>
              <a:rPr lang="en-US" sz="2400" i="1" dirty="0" smtClean="0">
                <a:solidFill>
                  <a:srgbClr val="7030A0"/>
                </a:solidFill>
              </a:rPr>
              <a:t>reading</a:t>
            </a:r>
            <a:endParaRPr lang="en-US" sz="2400" i="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animEffect transition="in" filter="fade">
                                      <p:cBhvr>
                                        <p:cTn id="39" dur="1000"/>
                                        <p:tgtEl>
                                          <p:spTgt spid="6">
                                            <p:txEl>
                                              <p:pRg st="11" end="11"/>
                                            </p:txEl>
                                          </p:spTgt>
                                        </p:tgtEl>
                                      </p:cBhvr>
                                    </p:animEffect>
                                    <p:anim calcmode="lin" valueType="num">
                                      <p:cBhvr>
                                        <p:cTn id="40"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12" end="12"/>
                                            </p:txEl>
                                          </p:spTgt>
                                        </p:tgtEl>
                                        <p:attrNameLst>
                                          <p:attrName>style.visibility</p:attrName>
                                        </p:attrNameLst>
                                      </p:cBhvr>
                                      <p:to>
                                        <p:strVal val="visible"/>
                                      </p:to>
                                    </p:set>
                                    <p:animEffect transition="in" filter="fade">
                                      <p:cBhvr>
                                        <p:cTn id="44" dur="1000"/>
                                        <p:tgtEl>
                                          <p:spTgt spid="6">
                                            <p:txEl>
                                              <p:pRg st="12" end="12"/>
                                            </p:txEl>
                                          </p:spTgt>
                                        </p:tgtEl>
                                      </p:cBhvr>
                                    </p:animEffect>
                                    <p:anim calcmode="lin" valueType="num">
                                      <p:cBhvr>
                                        <p:cTn id="45"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fld id="{7E3E2A52-3EE6-4C51-B1B8-1B9AAEEA9F3A}" type="slidenum">
              <a:rPr lang="en-US" altLang="en-US" sz="700" smtClean="0">
                <a:solidFill>
                  <a:schemeClr val="tx1"/>
                </a:solidFill>
              </a:rPr>
              <a:pPr eaLnBrk="1" hangingPunct="1">
                <a:spcBef>
                  <a:spcPct val="0"/>
                </a:spcBef>
                <a:buClrTx/>
                <a:buFontTx/>
                <a:buNone/>
              </a:pPr>
              <a:t>15</a:t>
            </a:fld>
            <a:endParaRPr lang="en-US" altLang="en-US" sz="700" dirty="0" smtClean="0">
              <a:solidFill>
                <a:schemeClr val="tx1"/>
              </a:solidFill>
            </a:endParaRPr>
          </a:p>
        </p:txBody>
      </p:sp>
      <p:sp>
        <p:nvSpPr>
          <p:cNvPr id="13315" name="Rectangle 2"/>
          <p:cNvSpPr>
            <a:spLocks noChangeArrowheads="1"/>
          </p:cNvSpPr>
          <p:nvPr/>
        </p:nvSpPr>
        <p:spPr bwMode="auto">
          <a:xfrm>
            <a:off x="573088" y="241300"/>
            <a:ext cx="354379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r>
              <a:rPr lang="en-US" altLang="en-US" sz="2400" dirty="0"/>
              <a:t>Writing up your results</a:t>
            </a:r>
          </a:p>
        </p:txBody>
      </p:sp>
      <p:sp>
        <p:nvSpPr>
          <p:cNvPr id="12292" name="Rectangle 3"/>
          <p:cNvSpPr>
            <a:spLocks noChangeArrowheads="1"/>
          </p:cNvSpPr>
          <p:nvPr/>
        </p:nvSpPr>
        <p:spPr bwMode="auto">
          <a:xfrm>
            <a:off x="573088" y="1179513"/>
            <a:ext cx="8428037" cy="5293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273050"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defTabSz="273050" eaLnBrk="0" hangingPunct="0">
              <a:spcBef>
                <a:spcPct val="20000"/>
              </a:spcBef>
              <a:buSzPct val="60000"/>
              <a:buFont typeface="Arial" charset="0"/>
              <a:buChar char="►"/>
              <a:defRPr>
                <a:solidFill>
                  <a:srgbClr val="18274B"/>
                </a:solidFill>
                <a:latin typeface="Arial" charset="0"/>
              </a:defRPr>
            </a:lvl2pPr>
            <a:lvl3pPr marL="1143000" indent="-228600" defTabSz="273050" eaLnBrk="0" hangingPunct="0">
              <a:spcBef>
                <a:spcPct val="20000"/>
              </a:spcBef>
              <a:buSzPct val="80000"/>
              <a:buChar char="•"/>
              <a:defRPr sz="1600">
                <a:solidFill>
                  <a:srgbClr val="18274B"/>
                </a:solidFill>
                <a:latin typeface="Arial" charset="0"/>
              </a:defRPr>
            </a:lvl3pPr>
            <a:lvl4pPr marL="1600200" indent="-228600" defTabSz="273050" eaLnBrk="0" hangingPunct="0">
              <a:spcBef>
                <a:spcPct val="20000"/>
              </a:spcBef>
              <a:buSzPct val="80000"/>
              <a:buChar char="•"/>
              <a:defRPr sz="1400">
                <a:solidFill>
                  <a:srgbClr val="18274B"/>
                </a:solidFill>
                <a:latin typeface="Arial" charset="0"/>
              </a:defRPr>
            </a:lvl4pPr>
            <a:lvl5pPr marL="2057400" indent="-228600" defTabSz="273050" eaLnBrk="0" hangingPunct="0">
              <a:spcBef>
                <a:spcPct val="20000"/>
              </a:spcBef>
              <a:buSzPct val="80000"/>
              <a:buChar char="•"/>
              <a:defRPr sz="1200">
                <a:solidFill>
                  <a:srgbClr val="18274B"/>
                </a:solidFill>
                <a:latin typeface="Arial" charset="0"/>
              </a:defRPr>
            </a:lvl5pPr>
            <a:lvl6pPr marL="2514600" indent="-228600" defTabSz="273050" eaLnBrk="0" fontAlgn="base" hangingPunct="0">
              <a:spcBef>
                <a:spcPct val="20000"/>
              </a:spcBef>
              <a:spcAft>
                <a:spcPct val="0"/>
              </a:spcAft>
              <a:buSzPct val="80000"/>
              <a:buChar char="•"/>
              <a:defRPr sz="1200">
                <a:solidFill>
                  <a:srgbClr val="18274B"/>
                </a:solidFill>
                <a:latin typeface="Arial" charset="0"/>
              </a:defRPr>
            </a:lvl6pPr>
            <a:lvl7pPr marL="2971800" indent="-228600" defTabSz="273050" eaLnBrk="0" fontAlgn="base" hangingPunct="0">
              <a:spcBef>
                <a:spcPct val="20000"/>
              </a:spcBef>
              <a:spcAft>
                <a:spcPct val="0"/>
              </a:spcAft>
              <a:buSzPct val="80000"/>
              <a:buChar char="•"/>
              <a:defRPr sz="1200">
                <a:solidFill>
                  <a:srgbClr val="18274B"/>
                </a:solidFill>
                <a:latin typeface="Arial" charset="0"/>
              </a:defRPr>
            </a:lvl7pPr>
            <a:lvl8pPr marL="3429000" indent="-228600" defTabSz="273050" eaLnBrk="0" fontAlgn="base" hangingPunct="0">
              <a:spcBef>
                <a:spcPct val="20000"/>
              </a:spcBef>
              <a:spcAft>
                <a:spcPct val="0"/>
              </a:spcAft>
              <a:buSzPct val="80000"/>
              <a:buChar char="•"/>
              <a:defRPr sz="1200">
                <a:solidFill>
                  <a:srgbClr val="18274B"/>
                </a:solidFill>
                <a:latin typeface="Arial" charset="0"/>
              </a:defRPr>
            </a:lvl8pPr>
            <a:lvl9pPr marL="3886200" indent="-228600" defTabSz="27305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spcAft>
                <a:spcPts val="900"/>
              </a:spcAft>
              <a:buClrTx/>
              <a:buFontTx/>
              <a:buNone/>
              <a:defRPr/>
            </a:pPr>
            <a:r>
              <a:rPr lang="en-US" altLang="en-US" dirty="0" smtClean="0">
                <a:solidFill>
                  <a:srgbClr val="0070C0"/>
                </a:solidFill>
              </a:rPr>
              <a:t>Introduction</a:t>
            </a:r>
          </a:p>
          <a:p>
            <a:pPr eaLnBrk="1" hangingPunct="1">
              <a:spcBef>
                <a:spcPct val="0"/>
              </a:spcBef>
              <a:spcAft>
                <a:spcPts val="900"/>
              </a:spcAft>
              <a:buClrTx/>
              <a:buFontTx/>
              <a:buNone/>
              <a:defRPr/>
            </a:pPr>
            <a:r>
              <a:rPr lang="en-US" altLang="en-US" sz="1800" dirty="0" smtClean="0">
                <a:solidFill>
                  <a:schemeClr val="tx1"/>
                </a:solidFill>
                <a:sym typeface="Wingdings 2" pitchFamily="18" charset="2"/>
              </a:rPr>
              <a:t>	</a:t>
            </a:r>
            <a:r>
              <a:rPr lang="en-US" altLang="en-US" sz="1800" dirty="0" smtClean="0">
                <a:solidFill>
                  <a:schemeClr val="tx1"/>
                </a:solidFill>
              </a:rPr>
              <a:t>State a clear research question</a:t>
            </a:r>
          </a:p>
          <a:p>
            <a:pPr marL="285750" indent="-285750" eaLnBrk="1" hangingPunct="1">
              <a:spcBef>
                <a:spcPct val="0"/>
              </a:spcBef>
              <a:spcAft>
                <a:spcPts val="900"/>
              </a:spcAft>
              <a:buClrTx/>
              <a:buFont typeface="Wingdings 2" pitchFamily="18" charset="2"/>
              <a:buChar char=""/>
              <a:defRPr/>
            </a:pPr>
            <a:r>
              <a:rPr lang="en-US" altLang="en-US" sz="1800" dirty="0" smtClean="0">
                <a:solidFill>
                  <a:schemeClr val="tx1"/>
                </a:solidFill>
              </a:rPr>
              <a:t>Use the funnel plan – broad to specific issues</a:t>
            </a:r>
          </a:p>
          <a:p>
            <a:pPr marL="566928" lvl="1" eaLnBrk="1" hangingPunct="1">
              <a:spcBef>
                <a:spcPct val="0"/>
              </a:spcBef>
              <a:spcAft>
                <a:spcPts val="900"/>
              </a:spcAft>
              <a:buSzPct val="100000"/>
              <a:buFont typeface="Wingdings" panose="05000000000000000000" pitchFamily="2" charset="2"/>
              <a:buChar char="Ø"/>
              <a:defRPr/>
            </a:pPr>
            <a:r>
              <a:rPr lang="en-US" altLang="en-US" sz="1800" dirty="0">
                <a:solidFill>
                  <a:schemeClr val="tx1"/>
                </a:solidFill>
              </a:rPr>
              <a:t>C</a:t>
            </a:r>
            <a:r>
              <a:rPr lang="en-US" altLang="en-US" sz="1800" dirty="0" smtClean="0">
                <a:solidFill>
                  <a:schemeClr val="tx1"/>
                </a:solidFill>
              </a:rPr>
              <a:t>onnections to </a:t>
            </a:r>
            <a:r>
              <a:rPr lang="en-US" altLang="en-US" sz="1800" u="sng" dirty="0" smtClean="0">
                <a:solidFill>
                  <a:schemeClr val="tx1"/>
                </a:solidFill>
              </a:rPr>
              <a:t>theory</a:t>
            </a:r>
          </a:p>
          <a:p>
            <a:pPr marL="566928" lvl="1" eaLnBrk="1" hangingPunct="1">
              <a:spcBef>
                <a:spcPct val="0"/>
              </a:spcBef>
              <a:spcAft>
                <a:spcPts val="900"/>
              </a:spcAft>
              <a:buSzPct val="100000"/>
              <a:buFont typeface="Wingdings" panose="05000000000000000000" pitchFamily="2" charset="2"/>
              <a:buChar char="Ø"/>
              <a:defRPr/>
            </a:pPr>
            <a:r>
              <a:rPr lang="en-US" altLang="en-US" sz="1800" dirty="0" smtClean="0">
                <a:solidFill>
                  <a:schemeClr val="tx1"/>
                </a:solidFill>
              </a:rPr>
              <a:t>Connections to existing </a:t>
            </a:r>
            <a:r>
              <a:rPr lang="en-US" altLang="en-US" sz="1800" u="sng" dirty="0" smtClean="0">
                <a:solidFill>
                  <a:schemeClr val="tx1"/>
                </a:solidFill>
              </a:rPr>
              <a:t>literature</a:t>
            </a:r>
          </a:p>
          <a:p>
            <a:pPr marL="566928" lvl="1" eaLnBrk="1" hangingPunct="1">
              <a:spcBef>
                <a:spcPct val="0"/>
              </a:spcBef>
              <a:spcAft>
                <a:spcPts val="900"/>
              </a:spcAft>
              <a:buSzPct val="100000"/>
              <a:buFont typeface="Wingdings" panose="05000000000000000000" pitchFamily="2" charset="2"/>
              <a:buChar char="Ø"/>
              <a:defRPr/>
            </a:pPr>
            <a:r>
              <a:rPr lang="en-US" altLang="en-US" sz="1800" dirty="0" smtClean="0">
                <a:solidFill>
                  <a:schemeClr val="tx1"/>
                </a:solidFill>
              </a:rPr>
              <a:t>Clear definition of an </a:t>
            </a:r>
            <a:r>
              <a:rPr lang="en-US" altLang="en-US" sz="1800" u="sng" dirty="0" smtClean="0">
                <a:solidFill>
                  <a:schemeClr val="tx1"/>
                </a:solidFill>
              </a:rPr>
              <a:t>empirical gap</a:t>
            </a:r>
            <a:r>
              <a:rPr lang="en-US" altLang="en-US" sz="1800" dirty="0" smtClean="0">
                <a:solidFill>
                  <a:schemeClr val="tx1"/>
                </a:solidFill>
              </a:rPr>
              <a:t> your results fill</a:t>
            </a:r>
          </a:p>
          <a:p>
            <a:pPr eaLnBrk="1" hangingPunct="1">
              <a:spcBef>
                <a:spcPct val="0"/>
              </a:spcBef>
              <a:spcAft>
                <a:spcPts val="900"/>
              </a:spcAft>
              <a:buClrTx/>
              <a:buFontTx/>
              <a:buNone/>
              <a:defRPr/>
            </a:pPr>
            <a:r>
              <a:rPr lang="en-US" altLang="en-US" sz="1800" dirty="0" smtClean="0">
                <a:solidFill>
                  <a:schemeClr val="tx1"/>
                </a:solidFill>
                <a:sym typeface="Wingdings 2" pitchFamily="18" charset="2"/>
              </a:rPr>
              <a:t>	</a:t>
            </a:r>
            <a:r>
              <a:rPr lang="en-US" altLang="en-US" sz="1800" dirty="0" smtClean="0">
                <a:solidFill>
                  <a:schemeClr val="tx1"/>
                </a:solidFill>
              </a:rPr>
              <a:t>Clearly state your hypothesis(es)</a:t>
            </a:r>
          </a:p>
          <a:p>
            <a:pPr marL="576072" lvl="1" eaLnBrk="1" hangingPunct="1">
              <a:spcBef>
                <a:spcPct val="0"/>
              </a:spcBef>
              <a:spcAft>
                <a:spcPts val="900"/>
              </a:spcAft>
              <a:buSzTx/>
              <a:buFont typeface="Wingdings" pitchFamily="2" charset="2"/>
              <a:buChar char="Ø"/>
              <a:defRPr/>
            </a:pPr>
            <a:r>
              <a:rPr lang="en-US" altLang="en-US" sz="1800" dirty="0" smtClean="0">
                <a:solidFill>
                  <a:schemeClr val="tx1"/>
                </a:solidFill>
              </a:rPr>
              <a:t>In terms of constructs</a:t>
            </a:r>
          </a:p>
          <a:p>
            <a:pPr marL="576072" lvl="1" eaLnBrk="1" hangingPunct="1">
              <a:spcBef>
                <a:spcPct val="0"/>
              </a:spcBef>
              <a:spcAft>
                <a:spcPts val="900"/>
              </a:spcAft>
              <a:buSzTx/>
              <a:buFont typeface="Wingdings" pitchFamily="2" charset="2"/>
              <a:buChar char="Ø"/>
              <a:defRPr/>
            </a:pPr>
            <a:r>
              <a:rPr lang="en-US" altLang="en-US" sz="1800" dirty="0" smtClean="0">
                <a:solidFill>
                  <a:schemeClr val="tx1"/>
                </a:solidFill>
              </a:rPr>
              <a:t>In terms of specific operationalizations</a:t>
            </a:r>
          </a:p>
          <a:p>
            <a:pPr marL="576072" lvl="1" eaLnBrk="1" hangingPunct="1">
              <a:spcBef>
                <a:spcPct val="0"/>
              </a:spcBef>
              <a:spcAft>
                <a:spcPts val="900"/>
              </a:spcAft>
              <a:buSzTx/>
              <a:buFont typeface="Wingdings" pitchFamily="2" charset="2"/>
              <a:buChar char="Ø"/>
              <a:defRPr/>
            </a:pPr>
            <a:r>
              <a:rPr lang="en-US" altLang="en-US" sz="1800" dirty="0" smtClean="0">
                <a:solidFill>
                  <a:schemeClr val="tx1"/>
                </a:solidFill>
              </a:rPr>
              <a:t>Use “if…then” statements</a:t>
            </a:r>
          </a:p>
          <a:p>
            <a:pPr marL="285750" indent="-285750" eaLnBrk="1" hangingPunct="1">
              <a:spcBef>
                <a:spcPct val="0"/>
              </a:spcBef>
              <a:spcAft>
                <a:spcPts val="900"/>
              </a:spcAft>
              <a:buClrTx/>
              <a:buFont typeface="Wingdings 2" pitchFamily="18" charset="2"/>
              <a:buChar char=""/>
              <a:defRPr/>
            </a:pPr>
            <a:r>
              <a:rPr lang="en-US" altLang="en-US" sz="1800" dirty="0" smtClean="0">
                <a:solidFill>
                  <a:schemeClr val="tx1"/>
                </a:solidFill>
              </a:rPr>
              <a:t>Emphasize novelty and surprisingness of results</a:t>
            </a:r>
          </a:p>
          <a:p>
            <a:pPr algn="ctr" eaLnBrk="1" hangingPunct="1">
              <a:spcBef>
                <a:spcPct val="0"/>
              </a:spcBef>
              <a:spcAft>
                <a:spcPts val="900"/>
              </a:spcAft>
              <a:buClrTx/>
              <a:buNone/>
              <a:defRPr/>
            </a:pPr>
            <a:r>
              <a:rPr lang="en-US" altLang="en-US" sz="2400" i="1" dirty="0" smtClean="0">
                <a:solidFill>
                  <a:srgbClr val="7030A0"/>
                </a:solidFill>
              </a:rPr>
              <a:t>Don’t hide the punch line!</a:t>
            </a:r>
          </a:p>
          <a:p>
            <a:pPr algn="ctr" eaLnBrk="1" hangingPunct="1">
              <a:spcBef>
                <a:spcPct val="0"/>
              </a:spcBef>
              <a:spcAft>
                <a:spcPts val="900"/>
              </a:spcAft>
              <a:buClrTx/>
              <a:buNone/>
              <a:defRPr/>
            </a:pPr>
            <a:r>
              <a:rPr lang="en-US" altLang="en-US" sz="2400" i="1" dirty="0" smtClean="0">
                <a:solidFill>
                  <a:srgbClr val="7030A0"/>
                </a:solidFill>
              </a:rPr>
              <a:t>You are writing </a:t>
            </a:r>
            <a:r>
              <a:rPr lang="en-US" altLang="en-US" sz="2400" i="1" u="sng" dirty="0" smtClean="0">
                <a:solidFill>
                  <a:srgbClr val="7030A0"/>
                </a:solidFill>
              </a:rPr>
              <a:t>history</a:t>
            </a:r>
            <a:r>
              <a:rPr lang="en-US" altLang="en-US" sz="2400" i="1" dirty="0" smtClean="0">
                <a:solidFill>
                  <a:srgbClr val="7030A0"/>
                </a:solidFill>
              </a:rPr>
              <a:t>, not </a:t>
            </a:r>
            <a:r>
              <a:rPr lang="en-US" altLang="en-US" sz="2400" i="1" u="sng" dirty="0" smtClean="0">
                <a:solidFill>
                  <a:srgbClr val="7030A0"/>
                </a:solidFill>
              </a:rPr>
              <a:t>mystery</a:t>
            </a:r>
            <a:r>
              <a:rPr lang="en-US" altLang="en-US" sz="2400" i="1" dirty="0" smtClean="0">
                <a:solidFill>
                  <a:srgbClr val="7030A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xEl>
                                              <p:pRg st="1" end="1"/>
                                            </p:txEl>
                                          </p:spTgt>
                                        </p:tgtEl>
                                        <p:attrNameLst>
                                          <p:attrName>style.visibility</p:attrName>
                                        </p:attrNameLst>
                                      </p:cBhvr>
                                      <p:to>
                                        <p:strVal val="visible"/>
                                      </p:to>
                                    </p:set>
                                    <p:anim calcmode="lin" valueType="num">
                                      <p:cBhvr additive="base">
                                        <p:cTn id="7" dur="500" fill="hold"/>
                                        <p:tgtEl>
                                          <p:spTgt spid="1229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9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29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292">
                                            <p:txEl>
                                              <p:pRg st="10" end="10"/>
                                            </p:txEl>
                                          </p:spTgt>
                                        </p:tgtEl>
                                        <p:attrNameLst>
                                          <p:attrName>style.visibility</p:attrName>
                                        </p:attrNameLst>
                                      </p:cBhvr>
                                      <p:to>
                                        <p:strVal val="visible"/>
                                      </p:to>
                                    </p:set>
                                    <p:anim calcmode="lin" valueType="num">
                                      <p:cBhvr additive="base">
                                        <p:cTn id="33" dur="500" fill="hold"/>
                                        <p:tgtEl>
                                          <p:spTgt spid="12292">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29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2292">
                                            <p:txEl>
                                              <p:pRg st="11" end="11"/>
                                            </p:txEl>
                                          </p:spTgt>
                                        </p:tgtEl>
                                        <p:attrNameLst>
                                          <p:attrName>style.visibility</p:attrName>
                                        </p:attrNameLst>
                                      </p:cBhvr>
                                      <p:to>
                                        <p:strVal val="visible"/>
                                      </p:to>
                                    </p:set>
                                    <p:animEffect transition="in" filter="fade">
                                      <p:cBhvr>
                                        <p:cTn id="39" dur="1000"/>
                                        <p:tgtEl>
                                          <p:spTgt spid="12292">
                                            <p:txEl>
                                              <p:pRg st="11" end="11"/>
                                            </p:txEl>
                                          </p:spTgt>
                                        </p:tgtEl>
                                      </p:cBhvr>
                                    </p:animEffect>
                                    <p:anim calcmode="lin" valueType="num">
                                      <p:cBhvr>
                                        <p:cTn id="40" dur="1000" fill="hold"/>
                                        <p:tgtEl>
                                          <p:spTgt spid="12292">
                                            <p:txEl>
                                              <p:pRg st="11" end="11"/>
                                            </p:txEl>
                                          </p:spTgt>
                                        </p:tgtEl>
                                        <p:attrNameLst>
                                          <p:attrName>ppt_x</p:attrName>
                                        </p:attrNameLst>
                                      </p:cBhvr>
                                      <p:tavLst>
                                        <p:tav tm="0">
                                          <p:val>
                                            <p:strVal val="#ppt_x"/>
                                          </p:val>
                                        </p:tav>
                                        <p:tav tm="100000">
                                          <p:val>
                                            <p:strVal val="#ppt_x"/>
                                          </p:val>
                                        </p:tav>
                                      </p:tavLst>
                                    </p:anim>
                                    <p:anim calcmode="lin" valueType="num">
                                      <p:cBhvr>
                                        <p:cTn id="41" dur="1000" fill="hold"/>
                                        <p:tgtEl>
                                          <p:spTgt spid="12292">
                                            <p:txEl>
                                              <p:pRg st="11" end="1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2292">
                                            <p:txEl>
                                              <p:pRg st="12" end="12"/>
                                            </p:txEl>
                                          </p:spTgt>
                                        </p:tgtEl>
                                        <p:attrNameLst>
                                          <p:attrName>style.visibility</p:attrName>
                                        </p:attrNameLst>
                                      </p:cBhvr>
                                      <p:to>
                                        <p:strVal val="visible"/>
                                      </p:to>
                                    </p:set>
                                    <p:animEffect transition="in" filter="fade">
                                      <p:cBhvr>
                                        <p:cTn id="44" dur="1000"/>
                                        <p:tgtEl>
                                          <p:spTgt spid="12292">
                                            <p:txEl>
                                              <p:pRg st="12" end="12"/>
                                            </p:txEl>
                                          </p:spTgt>
                                        </p:tgtEl>
                                      </p:cBhvr>
                                    </p:animEffect>
                                    <p:anim calcmode="lin" valueType="num">
                                      <p:cBhvr>
                                        <p:cTn id="45" dur="1000" fill="hold"/>
                                        <p:tgtEl>
                                          <p:spTgt spid="12292">
                                            <p:txEl>
                                              <p:pRg st="12" end="12"/>
                                            </p:txEl>
                                          </p:spTgt>
                                        </p:tgtEl>
                                        <p:attrNameLst>
                                          <p:attrName>ppt_x</p:attrName>
                                        </p:attrNameLst>
                                      </p:cBhvr>
                                      <p:tavLst>
                                        <p:tav tm="0">
                                          <p:val>
                                            <p:strVal val="#ppt_x"/>
                                          </p:val>
                                        </p:tav>
                                        <p:tav tm="100000">
                                          <p:val>
                                            <p:strVal val="#ppt_x"/>
                                          </p:val>
                                        </p:tav>
                                      </p:tavLst>
                                    </p:anim>
                                    <p:anim calcmode="lin" valueType="num">
                                      <p:cBhvr>
                                        <p:cTn id="46" dur="1000" fill="hold"/>
                                        <p:tgtEl>
                                          <p:spTgt spid="1229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fld id="{12E1C4A8-8844-4DB8-BE5A-E68C53028D1F}" type="slidenum">
              <a:rPr lang="en-US" altLang="en-US" sz="700" smtClean="0">
                <a:solidFill>
                  <a:schemeClr val="tx1"/>
                </a:solidFill>
              </a:rPr>
              <a:pPr eaLnBrk="1" hangingPunct="1">
                <a:spcBef>
                  <a:spcPct val="0"/>
                </a:spcBef>
                <a:buClrTx/>
                <a:buFontTx/>
                <a:buNone/>
              </a:pPr>
              <a:t>16</a:t>
            </a:fld>
            <a:endParaRPr lang="en-US" altLang="en-US" sz="700" dirty="0" smtClean="0">
              <a:solidFill>
                <a:schemeClr val="tx1"/>
              </a:solidFill>
            </a:endParaRPr>
          </a:p>
        </p:txBody>
      </p:sp>
      <p:sp>
        <p:nvSpPr>
          <p:cNvPr id="14339" name="Rectangle 3"/>
          <p:cNvSpPr>
            <a:spLocks noChangeArrowheads="1"/>
          </p:cNvSpPr>
          <p:nvPr/>
        </p:nvSpPr>
        <p:spPr bwMode="auto">
          <a:xfrm>
            <a:off x="563563" y="250825"/>
            <a:ext cx="354379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r>
              <a:rPr lang="en-US" altLang="en-US" sz="2400" dirty="0"/>
              <a:t>Writing up your results</a:t>
            </a:r>
          </a:p>
        </p:txBody>
      </p:sp>
      <p:sp>
        <p:nvSpPr>
          <p:cNvPr id="5" name="Rectangle 4"/>
          <p:cNvSpPr/>
          <p:nvPr/>
        </p:nvSpPr>
        <p:spPr>
          <a:xfrm>
            <a:off x="563562" y="1083555"/>
            <a:ext cx="8480425" cy="5155257"/>
          </a:xfrm>
          <a:prstGeom prst="rect">
            <a:avLst/>
          </a:prstGeom>
        </p:spPr>
        <p:txBody>
          <a:bodyPr>
            <a:spAutoFit/>
          </a:bodyPr>
          <a:lstStyle/>
          <a:p>
            <a:pPr defTabSz="274320">
              <a:spcAft>
                <a:spcPts val="900"/>
              </a:spcAft>
              <a:defRPr/>
            </a:pPr>
            <a:r>
              <a:rPr lang="en-US" sz="2000" dirty="0">
                <a:solidFill>
                  <a:srgbClr val="0070C0"/>
                </a:solidFill>
              </a:rPr>
              <a:t>Methods</a:t>
            </a:r>
          </a:p>
          <a:p>
            <a:pPr marL="285750" indent="-285750" defTabSz="274320">
              <a:spcAft>
                <a:spcPts val="900"/>
              </a:spcAft>
              <a:buFont typeface="Wingdings 2" pitchFamily="18" charset="2"/>
              <a:buChar char=""/>
              <a:defRPr/>
            </a:pPr>
            <a:r>
              <a:rPr lang="en-US" sz="1800" dirty="0" smtClean="0"/>
              <a:t>Participants</a:t>
            </a:r>
            <a:endParaRPr lang="en-US" sz="1800" dirty="0"/>
          </a:p>
          <a:p>
            <a:pPr marL="742950" lvl="1" indent="-285750" defTabSz="274320">
              <a:spcAft>
                <a:spcPts val="900"/>
              </a:spcAft>
              <a:buFont typeface="Wingdings" panose="05000000000000000000" pitchFamily="2" charset="2"/>
              <a:buChar char="Ø"/>
              <a:defRPr/>
            </a:pPr>
            <a:r>
              <a:rPr lang="en-US" sz="1800" dirty="0"/>
              <a:t>Identify </a:t>
            </a:r>
            <a:r>
              <a:rPr lang="en-US" sz="1800" dirty="0" smtClean="0"/>
              <a:t>participant </a:t>
            </a:r>
            <a:r>
              <a:rPr lang="en-US" sz="1800" dirty="0"/>
              <a:t>population and </a:t>
            </a:r>
            <a:r>
              <a:rPr lang="en-US" sz="1800" dirty="0" smtClean="0"/>
              <a:t>sample </a:t>
            </a:r>
            <a:r>
              <a:rPr lang="en-US" sz="1800" dirty="0"/>
              <a:t>adequately</a:t>
            </a:r>
          </a:p>
          <a:p>
            <a:pPr marL="742950" lvl="1" indent="-285750" defTabSz="274320">
              <a:spcAft>
                <a:spcPts val="900"/>
              </a:spcAft>
              <a:buFont typeface="Wingdings" panose="05000000000000000000" pitchFamily="2" charset="2"/>
              <a:buChar char="Ø"/>
              <a:defRPr/>
            </a:pPr>
            <a:r>
              <a:rPr lang="en-US" sz="1800" dirty="0"/>
              <a:t>Describe</a:t>
            </a:r>
          </a:p>
          <a:p>
            <a:pPr marL="1200150" lvl="2" indent="-285750" defTabSz="274320">
              <a:spcAft>
                <a:spcPts val="900"/>
              </a:spcAft>
              <a:buFont typeface="Wingdings" panose="05000000000000000000" pitchFamily="2" charset="2"/>
              <a:buChar char="ü"/>
              <a:defRPr/>
            </a:pPr>
            <a:r>
              <a:rPr lang="en-US" sz="1800" dirty="0" smtClean="0"/>
              <a:t>Recruitment (inclusion, exclusion criteria)</a:t>
            </a:r>
            <a:endParaRPr lang="en-US" sz="1800" dirty="0"/>
          </a:p>
          <a:p>
            <a:pPr marL="1200150" lvl="2" indent="-285750" defTabSz="274320">
              <a:spcAft>
                <a:spcPts val="900"/>
              </a:spcAft>
              <a:buFont typeface="Wingdings" panose="05000000000000000000" pitchFamily="2" charset="2"/>
              <a:buChar char="ü"/>
              <a:defRPr/>
            </a:pPr>
            <a:r>
              <a:rPr lang="en-US" sz="1800" dirty="0"/>
              <a:t>A</a:t>
            </a:r>
            <a:r>
              <a:rPr lang="en-US" sz="1800" dirty="0" smtClean="0"/>
              <a:t>ssignment </a:t>
            </a:r>
            <a:r>
              <a:rPr lang="en-US" sz="1800" dirty="0"/>
              <a:t>to test conditions</a:t>
            </a:r>
          </a:p>
          <a:p>
            <a:pPr marL="1200150" lvl="2" indent="-285750" defTabSz="274320">
              <a:spcAft>
                <a:spcPts val="900"/>
              </a:spcAft>
              <a:buFont typeface="Wingdings" panose="05000000000000000000" pitchFamily="2" charset="2"/>
              <a:buChar char="ü"/>
              <a:defRPr/>
            </a:pPr>
            <a:r>
              <a:rPr lang="en-US" sz="1800" dirty="0" smtClean="0"/>
              <a:t>Any </a:t>
            </a:r>
            <a:r>
              <a:rPr lang="en-US" sz="1800" dirty="0"/>
              <a:t>motivational </a:t>
            </a:r>
            <a:r>
              <a:rPr lang="en-US" sz="1800" dirty="0" smtClean="0"/>
              <a:t>considerations</a:t>
            </a:r>
            <a:endParaRPr lang="en-US" sz="1800" dirty="0"/>
          </a:p>
          <a:p>
            <a:pPr marL="742950" lvl="1" indent="-285750" defTabSz="274320">
              <a:spcAft>
                <a:spcPts val="900"/>
              </a:spcAft>
              <a:buFont typeface="Wingdings" panose="05000000000000000000" pitchFamily="2" charset="2"/>
              <a:buChar char="Ø"/>
              <a:defRPr/>
            </a:pPr>
            <a:r>
              <a:rPr lang="en-US" sz="1800" dirty="0"/>
              <a:t>Always </a:t>
            </a:r>
            <a:r>
              <a:rPr lang="en-US" sz="1800" dirty="0" smtClean="0"/>
              <a:t>acknowledge </a:t>
            </a:r>
            <a:r>
              <a:rPr lang="en-US" sz="1800" dirty="0"/>
              <a:t>compliance with ethical standards</a:t>
            </a:r>
          </a:p>
          <a:p>
            <a:pPr marL="285750" indent="-285750" defTabSz="274320">
              <a:spcAft>
                <a:spcPts val="900"/>
              </a:spcAft>
              <a:buFont typeface="Wingdings 2"/>
              <a:buChar char=""/>
              <a:defRPr/>
            </a:pPr>
            <a:r>
              <a:rPr lang="en-US" sz="1800" dirty="0" smtClean="0">
                <a:sym typeface="Wingdings 2"/>
              </a:rPr>
              <a:t>Apparatus, materials, instruments: </a:t>
            </a:r>
            <a:r>
              <a:rPr lang="en-US" sz="1800" dirty="0"/>
              <a:t>Provide adequate </a:t>
            </a:r>
            <a:r>
              <a:rPr lang="en-US" sz="1800" dirty="0" smtClean="0"/>
              <a:t>detail, background</a:t>
            </a:r>
            <a:endParaRPr lang="en-US" sz="1800" dirty="0" smtClean="0">
              <a:sym typeface="Wingdings 2"/>
            </a:endParaRPr>
          </a:p>
          <a:p>
            <a:pPr marL="285750" indent="-285750" defTabSz="274320">
              <a:spcAft>
                <a:spcPts val="900"/>
              </a:spcAft>
              <a:buFont typeface="Wingdings 2"/>
              <a:buChar char=""/>
              <a:defRPr/>
            </a:pPr>
            <a:r>
              <a:rPr lang="en-US" sz="1800" dirty="0" smtClean="0">
                <a:sym typeface="Wingdings 2"/>
              </a:rPr>
              <a:t>Procedure: Clearly describe all steps</a:t>
            </a:r>
            <a:endParaRPr lang="en-US" sz="1600" dirty="0" smtClean="0"/>
          </a:p>
          <a:p>
            <a:pPr algn="ctr" defTabSz="274320">
              <a:spcAft>
                <a:spcPts val="0"/>
              </a:spcAft>
              <a:defRPr/>
            </a:pPr>
            <a:r>
              <a:rPr lang="en-US" sz="2400" i="1" dirty="0" smtClean="0">
                <a:solidFill>
                  <a:srgbClr val="7030A0"/>
                </a:solidFill>
              </a:rPr>
              <a:t>Criterion for the Methods section:</a:t>
            </a:r>
          </a:p>
          <a:p>
            <a:pPr algn="ctr" defTabSz="274320">
              <a:spcAft>
                <a:spcPts val="900"/>
              </a:spcAft>
              <a:defRPr/>
            </a:pPr>
            <a:r>
              <a:rPr lang="en-US" sz="2400" i="1" dirty="0" smtClean="0">
                <a:solidFill>
                  <a:srgbClr val="7030A0"/>
                </a:solidFill>
              </a:rPr>
              <a:t>Readers could </a:t>
            </a:r>
            <a:r>
              <a:rPr lang="en-US" sz="2400" i="1" dirty="0">
                <a:solidFill>
                  <a:srgbClr val="7030A0"/>
                </a:solidFill>
              </a:rPr>
              <a:t>replicate </a:t>
            </a:r>
            <a:r>
              <a:rPr lang="en-US" sz="2400" i="1" dirty="0" smtClean="0">
                <a:solidFill>
                  <a:srgbClr val="7030A0"/>
                </a:solidFill>
              </a:rPr>
              <a:t>the experiment, given the </a:t>
            </a:r>
            <a:r>
              <a:rPr lang="en-US" sz="2400" i="1" dirty="0">
                <a:solidFill>
                  <a:srgbClr val="7030A0"/>
                </a:solidFill>
              </a:rPr>
              <a:t>Methods section and reasonable common </a:t>
            </a:r>
            <a:r>
              <a:rPr lang="en-US" sz="2400" i="1" dirty="0" smtClean="0">
                <a:solidFill>
                  <a:srgbClr val="7030A0"/>
                </a:solidFill>
              </a:rPr>
              <a:t>knowledge</a:t>
            </a:r>
            <a:endParaRPr lang="en-US" sz="2400" i="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additive="base">
                                        <p:cTn id="4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11" end="11"/>
                                            </p:txEl>
                                          </p:spTgt>
                                        </p:tgtEl>
                                        <p:attrNameLst>
                                          <p:attrName>style.visibility</p:attrName>
                                        </p:attrNameLst>
                                      </p:cBhvr>
                                      <p:to>
                                        <p:strVal val="visible"/>
                                      </p:to>
                                    </p:set>
                                    <p:anim calcmode="lin" valueType="num">
                                      <p:cBhvr additive="base">
                                        <p:cTn id="4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fld id="{201EDE62-3D97-4B11-9E98-846BD16C9162}" type="slidenum">
              <a:rPr lang="en-US" altLang="en-US" sz="700" smtClean="0">
                <a:solidFill>
                  <a:schemeClr val="tx1"/>
                </a:solidFill>
              </a:rPr>
              <a:pPr eaLnBrk="1" hangingPunct="1">
                <a:spcBef>
                  <a:spcPct val="0"/>
                </a:spcBef>
                <a:buClrTx/>
                <a:buFontTx/>
                <a:buNone/>
              </a:pPr>
              <a:t>17</a:t>
            </a:fld>
            <a:endParaRPr lang="en-US" altLang="en-US" sz="700" dirty="0" smtClean="0">
              <a:solidFill>
                <a:schemeClr val="tx1"/>
              </a:solidFill>
            </a:endParaRPr>
          </a:p>
        </p:txBody>
      </p:sp>
      <p:sp>
        <p:nvSpPr>
          <p:cNvPr id="15363" name="Rectangle 2"/>
          <p:cNvSpPr>
            <a:spLocks noChangeArrowheads="1"/>
          </p:cNvSpPr>
          <p:nvPr/>
        </p:nvSpPr>
        <p:spPr bwMode="auto">
          <a:xfrm>
            <a:off x="563563" y="250825"/>
            <a:ext cx="354379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r>
              <a:rPr lang="en-US" altLang="en-US" sz="2400" dirty="0"/>
              <a:t>Writing up your results</a:t>
            </a:r>
          </a:p>
        </p:txBody>
      </p:sp>
      <p:sp>
        <p:nvSpPr>
          <p:cNvPr id="4" name="Rectangle 3"/>
          <p:cNvSpPr/>
          <p:nvPr/>
        </p:nvSpPr>
        <p:spPr>
          <a:xfrm>
            <a:off x="563563" y="1223083"/>
            <a:ext cx="8318500" cy="4024179"/>
          </a:xfrm>
          <a:prstGeom prst="rect">
            <a:avLst/>
          </a:prstGeom>
        </p:spPr>
        <p:txBody>
          <a:bodyPr>
            <a:spAutoFit/>
          </a:bodyPr>
          <a:lstStyle/>
          <a:p>
            <a:pPr defTabSz="274320">
              <a:spcAft>
                <a:spcPts val="900"/>
              </a:spcAft>
              <a:defRPr/>
            </a:pPr>
            <a:r>
              <a:rPr lang="en-US" sz="2000" dirty="0">
                <a:solidFill>
                  <a:srgbClr val="0070C0"/>
                </a:solidFill>
              </a:rPr>
              <a:t>Results</a:t>
            </a:r>
          </a:p>
          <a:p>
            <a:pPr marL="285750" indent="-285750" defTabSz="274320">
              <a:spcAft>
                <a:spcPts val="900"/>
              </a:spcAft>
              <a:buFont typeface="Wingdings 2"/>
              <a:buChar char=""/>
              <a:defRPr/>
            </a:pPr>
            <a:r>
              <a:rPr lang="en-US" sz="1800" dirty="0"/>
              <a:t>Clearly separate chunks of the results (subheads help)</a:t>
            </a:r>
          </a:p>
          <a:p>
            <a:pPr marL="285750" indent="-285750" defTabSz="274320">
              <a:spcAft>
                <a:spcPts val="900"/>
              </a:spcAft>
              <a:buFont typeface="Wingdings 2"/>
              <a:buChar char=""/>
              <a:defRPr/>
            </a:pPr>
            <a:r>
              <a:rPr lang="en-US" sz="1800" dirty="0" smtClean="0"/>
              <a:t>General flow: global to </a:t>
            </a:r>
            <a:r>
              <a:rPr lang="en-US" sz="1800" dirty="0"/>
              <a:t>more specific statistical tests</a:t>
            </a:r>
          </a:p>
          <a:p>
            <a:pPr marL="285750" indent="-285750" defTabSz="274320">
              <a:spcAft>
                <a:spcPts val="900"/>
              </a:spcAft>
              <a:buFont typeface="Wingdings 2"/>
              <a:buChar char=""/>
              <a:defRPr/>
            </a:pPr>
            <a:r>
              <a:rPr lang="en-US" sz="1800" dirty="0"/>
              <a:t>Focus on </a:t>
            </a:r>
            <a:r>
              <a:rPr lang="en-US" sz="1800" dirty="0" smtClean="0"/>
              <a:t>how statistics address hypotheses</a:t>
            </a:r>
            <a:endParaRPr lang="en-US" sz="1800" dirty="0"/>
          </a:p>
          <a:p>
            <a:pPr marL="285750" indent="-285750" defTabSz="274320">
              <a:spcAft>
                <a:spcPts val="900"/>
              </a:spcAft>
              <a:buFont typeface="Wingdings 2"/>
              <a:buChar char=""/>
              <a:defRPr/>
            </a:pPr>
            <a:r>
              <a:rPr lang="en-US" sz="1800" dirty="0"/>
              <a:t>Draw conclusions</a:t>
            </a:r>
          </a:p>
          <a:p>
            <a:pPr marL="285750" indent="-285750" defTabSz="274320">
              <a:spcAft>
                <a:spcPts val="900"/>
              </a:spcAft>
              <a:buFont typeface="Wingdings 2"/>
              <a:buChar char=""/>
              <a:defRPr/>
            </a:pPr>
            <a:r>
              <a:rPr lang="en-US" sz="1800" dirty="0" smtClean="0"/>
              <a:t>“</a:t>
            </a:r>
            <a:r>
              <a:rPr lang="en-US" sz="1800" dirty="0"/>
              <a:t>Marginally significant differences” = ZERO differences</a:t>
            </a:r>
          </a:p>
          <a:p>
            <a:pPr marL="285750" indent="-285750" defTabSz="274320">
              <a:spcAft>
                <a:spcPts val="900"/>
              </a:spcAft>
              <a:buFont typeface="Wingdings 2"/>
              <a:buChar char=""/>
              <a:defRPr/>
            </a:pPr>
            <a:r>
              <a:rPr lang="en-US" sz="1800" dirty="0" smtClean="0"/>
              <a:t>Follow </a:t>
            </a:r>
            <a:r>
              <a:rPr lang="en-US" sz="1800" dirty="0"/>
              <a:t>journal style for statistical </a:t>
            </a:r>
            <a:r>
              <a:rPr lang="en-US" sz="1800" dirty="0" smtClean="0"/>
              <a:t>reporting</a:t>
            </a:r>
          </a:p>
          <a:p>
            <a:pPr marL="285750" indent="-285750" defTabSz="274320">
              <a:spcAft>
                <a:spcPts val="900"/>
              </a:spcAft>
              <a:buFont typeface="Wingdings 2"/>
              <a:buChar char=""/>
              <a:defRPr/>
            </a:pPr>
            <a:r>
              <a:rPr lang="en-US" sz="1800" dirty="0" smtClean="0"/>
              <a:t>Figures, tables stand alone -- don’t repeat text material</a:t>
            </a:r>
          </a:p>
          <a:p>
            <a:pPr marL="285750" indent="-285750" defTabSz="274320">
              <a:spcAft>
                <a:spcPts val="900"/>
              </a:spcAft>
              <a:buFont typeface="Wingdings 2"/>
              <a:buChar char=""/>
              <a:defRPr/>
            </a:pPr>
            <a:endParaRPr lang="en-US" sz="1800" dirty="0"/>
          </a:p>
          <a:p>
            <a:pPr defTabSz="274320">
              <a:spcAft>
                <a:spcPts val="900"/>
              </a:spcAft>
              <a:defRPr/>
            </a:pPr>
            <a:r>
              <a:rPr lang="en-US" sz="2400" i="1" dirty="0" smtClean="0">
                <a:solidFill>
                  <a:srgbClr val="7030A0"/>
                </a:solidFill>
              </a:rPr>
              <a:t>Statistics are </a:t>
            </a:r>
            <a:r>
              <a:rPr lang="en-US" sz="2400" i="1" u="sng" dirty="0" smtClean="0">
                <a:solidFill>
                  <a:srgbClr val="7030A0"/>
                </a:solidFill>
              </a:rPr>
              <a:t>work-horses</a:t>
            </a:r>
            <a:r>
              <a:rPr lang="en-US" sz="2400" i="1" dirty="0" smtClean="0">
                <a:solidFill>
                  <a:srgbClr val="7030A0"/>
                </a:solidFill>
              </a:rPr>
              <a:t>, not </a:t>
            </a:r>
            <a:r>
              <a:rPr lang="en-US" sz="2400" i="1" u="sng" dirty="0" smtClean="0">
                <a:solidFill>
                  <a:srgbClr val="7030A0"/>
                </a:solidFill>
              </a:rPr>
              <a:t>window dressing</a:t>
            </a:r>
            <a:endParaRPr lang="en-US" sz="2400" i="1" u="sng"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1000"/>
                                        <p:tgtEl>
                                          <p:spTgt spid="4">
                                            <p:txEl>
                                              <p:pRg st="9" end="9"/>
                                            </p:txEl>
                                          </p:spTgt>
                                        </p:tgtEl>
                                      </p:cBhvr>
                                    </p:animEffect>
                                    <p:anim calcmode="lin" valueType="num">
                                      <p:cBhvr>
                                        <p:cTn id="5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fld id="{0080F17A-5454-4EEA-A88A-216DE15C5537}" type="slidenum">
              <a:rPr lang="en-US" altLang="en-US" sz="700" smtClean="0">
                <a:solidFill>
                  <a:schemeClr val="tx1"/>
                </a:solidFill>
              </a:rPr>
              <a:pPr eaLnBrk="1" hangingPunct="1">
                <a:spcBef>
                  <a:spcPct val="0"/>
                </a:spcBef>
                <a:buClrTx/>
                <a:buFontTx/>
                <a:buNone/>
              </a:pPr>
              <a:t>18</a:t>
            </a:fld>
            <a:endParaRPr lang="en-US" altLang="en-US" sz="700" dirty="0" smtClean="0">
              <a:solidFill>
                <a:schemeClr val="tx1"/>
              </a:solidFill>
            </a:endParaRPr>
          </a:p>
        </p:txBody>
      </p:sp>
      <p:sp>
        <p:nvSpPr>
          <p:cNvPr id="16387" name="Rectangle 2"/>
          <p:cNvSpPr>
            <a:spLocks noChangeArrowheads="1"/>
          </p:cNvSpPr>
          <p:nvPr/>
        </p:nvSpPr>
        <p:spPr bwMode="auto">
          <a:xfrm>
            <a:off x="573088" y="241129"/>
            <a:ext cx="354379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r>
              <a:rPr lang="en-US" altLang="en-US" sz="2400" dirty="0"/>
              <a:t>Writing up your results</a:t>
            </a:r>
          </a:p>
        </p:txBody>
      </p:sp>
      <p:sp>
        <p:nvSpPr>
          <p:cNvPr id="4" name="Rectangle 3"/>
          <p:cNvSpPr/>
          <p:nvPr/>
        </p:nvSpPr>
        <p:spPr>
          <a:xfrm>
            <a:off x="573088" y="1141625"/>
            <a:ext cx="8145462" cy="3331681"/>
          </a:xfrm>
          <a:prstGeom prst="rect">
            <a:avLst/>
          </a:prstGeom>
        </p:spPr>
        <p:txBody>
          <a:bodyPr>
            <a:spAutoFit/>
          </a:bodyPr>
          <a:lstStyle/>
          <a:p>
            <a:pPr defTabSz="274320">
              <a:spcAft>
                <a:spcPts val="900"/>
              </a:spcAft>
              <a:defRPr/>
            </a:pPr>
            <a:r>
              <a:rPr lang="en-US" sz="2000" dirty="0">
                <a:solidFill>
                  <a:srgbClr val="0070C0"/>
                </a:solidFill>
              </a:rPr>
              <a:t>Discussion</a:t>
            </a:r>
          </a:p>
          <a:p>
            <a:pPr marL="285750" indent="-285750" defTabSz="274320">
              <a:spcAft>
                <a:spcPts val="1800"/>
              </a:spcAft>
              <a:buFont typeface="Wingdings 2"/>
              <a:buChar char=""/>
              <a:defRPr/>
            </a:pPr>
            <a:r>
              <a:rPr lang="en-US" sz="1800" dirty="0"/>
              <a:t>Use the inverted funnel </a:t>
            </a:r>
            <a:r>
              <a:rPr lang="en-US" sz="1800" dirty="0" smtClean="0"/>
              <a:t>plan </a:t>
            </a:r>
            <a:r>
              <a:rPr lang="en-US" sz="1800" dirty="0"/>
              <a:t>– more specific to broader issues</a:t>
            </a:r>
          </a:p>
          <a:p>
            <a:pPr marL="576072" lvl="1" indent="-285750" defTabSz="274320">
              <a:spcAft>
                <a:spcPts val="1800"/>
              </a:spcAft>
              <a:buFont typeface="Wingdings" panose="05000000000000000000" pitchFamily="2" charset="2"/>
              <a:buChar char="Ø"/>
              <a:defRPr/>
            </a:pPr>
            <a:r>
              <a:rPr lang="en-US" sz="1800" dirty="0" smtClean="0"/>
              <a:t>Summarize </a:t>
            </a:r>
            <a:r>
              <a:rPr lang="en-US" sz="1800" dirty="0"/>
              <a:t>the </a:t>
            </a:r>
            <a:r>
              <a:rPr lang="en-US" sz="1800" dirty="0" smtClean="0"/>
              <a:t>findings</a:t>
            </a:r>
          </a:p>
          <a:p>
            <a:pPr marL="576072" lvl="1" indent="-285750" defTabSz="274320">
              <a:spcAft>
                <a:spcPts val="1800"/>
              </a:spcAft>
              <a:buFont typeface="Wingdings" panose="05000000000000000000" pitchFamily="2" charset="2"/>
              <a:buChar char="Ø"/>
              <a:defRPr/>
            </a:pPr>
            <a:r>
              <a:rPr lang="en-US" sz="1800" dirty="0" smtClean="0"/>
              <a:t>Re-emphasize </a:t>
            </a:r>
            <a:r>
              <a:rPr lang="en-US" sz="1800" dirty="0"/>
              <a:t>novelty, </a:t>
            </a:r>
            <a:r>
              <a:rPr lang="en-US" sz="1800" dirty="0" smtClean="0"/>
              <a:t>surprisingness</a:t>
            </a:r>
            <a:endParaRPr lang="en-US" sz="1800" dirty="0"/>
          </a:p>
          <a:p>
            <a:pPr marL="576072" lvl="1" indent="-285750" defTabSz="274320">
              <a:spcAft>
                <a:spcPts val="1800"/>
              </a:spcAft>
              <a:buFont typeface="Wingdings" panose="05000000000000000000" pitchFamily="2" charset="2"/>
              <a:buChar char="Ø"/>
              <a:defRPr/>
            </a:pPr>
            <a:r>
              <a:rPr lang="en-US" sz="1800" dirty="0" smtClean="0"/>
              <a:t>Connect results </a:t>
            </a:r>
            <a:r>
              <a:rPr lang="en-US" sz="1800" dirty="0"/>
              <a:t>to </a:t>
            </a:r>
            <a:r>
              <a:rPr lang="en-US" sz="1800" u="sng" dirty="0" smtClean="0"/>
              <a:t>literature</a:t>
            </a:r>
            <a:r>
              <a:rPr lang="en-US" sz="1800" dirty="0" smtClean="0"/>
              <a:t> (how results </a:t>
            </a:r>
            <a:r>
              <a:rPr lang="en-US" sz="1800" dirty="0"/>
              <a:t>fill </a:t>
            </a:r>
            <a:r>
              <a:rPr lang="en-US" sz="1800" dirty="0" smtClean="0"/>
              <a:t>an empirical gap)</a:t>
            </a:r>
            <a:endParaRPr lang="en-US" sz="1800" dirty="0"/>
          </a:p>
          <a:p>
            <a:pPr marL="576072" lvl="1" indent="-285750" defTabSz="274320">
              <a:spcAft>
                <a:spcPts val="1800"/>
              </a:spcAft>
              <a:buFont typeface="Wingdings" panose="05000000000000000000" pitchFamily="2" charset="2"/>
              <a:buChar char="Ø"/>
              <a:defRPr/>
            </a:pPr>
            <a:r>
              <a:rPr lang="en-US" sz="1800" dirty="0" smtClean="0"/>
              <a:t>Connect results </a:t>
            </a:r>
            <a:r>
              <a:rPr lang="en-US" sz="1800" dirty="0"/>
              <a:t>to </a:t>
            </a:r>
            <a:r>
              <a:rPr lang="en-US" sz="1800" u="sng" dirty="0" smtClean="0"/>
              <a:t>theory</a:t>
            </a:r>
          </a:p>
          <a:p>
            <a:pPr marL="285750" lvl="1" indent="-285750" defTabSz="274320">
              <a:spcAft>
                <a:spcPts val="1800"/>
              </a:spcAft>
              <a:buFont typeface="Wingdings 2"/>
              <a:buChar char=""/>
              <a:defRPr/>
            </a:pPr>
            <a:r>
              <a:rPr lang="en-US" sz="1800" dirty="0" smtClean="0"/>
              <a:t>Interpret results (but minimize speculation)</a:t>
            </a:r>
            <a:endParaRPr lang="en-US" sz="1800" dirty="0"/>
          </a:p>
        </p:txBody>
      </p:sp>
      <p:sp>
        <p:nvSpPr>
          <p:cNvPr id="2" name="TextBox 1"/>
          <p:cNvSpPr txBox="1"/>
          <p:nvPr/>
        </p:nvSpPr>
        <p:spPr>
          <a:xfrm>
            <a:off x="572912" y="4753319"/>
            <a:ext cx="7260336" cy="830997"/>
          </a:xfrm>
          <a:prstGeom prst="rect">
            <a:avLst/>
          </a:prstGeom>
          <a:noFill/>
        </p:spPr>
        <p:txBody>
          <a:bodyPr wrap="square" rtlCol="0">
            <a:spAutoFit/>
          </a:bodyPr>
          <a:lstStyle/>
          <a:p>
            <a:pPr algn="ctr"/>
            <a:r>
              <a:rPr lang="en-US" sz="2400" i="1" dirty="0" smtClean="0">
                <a:solidFill>
                  <a:srgbClr val="7030A0"/>
                </a:solidFill>
              </a:rPr>
              <a:t>The Discussion section is (often) the </a:t>
            </a:r>
            <a:r>
              <a:rPr lang="en-US" sz="2400" i="1" u="sng" dirty="0" smtClean="0">
                <a:solidFill>
                  <a:srgbClr val="7030A0"/>
                </a:solidFill>
              </a:rPr>
              <a:t>third filter</a:t>
            </a:r>
            <a:r>
              <a:rPr lang="en-US" sz="2400" i="1" dirty="0" smtClean="0">
                <a:solidFill>
                  <a:srgbClr val="7030A0"/>
                </a:solidFill>
              </a:rPr>
              <a:t> readers use to decide how useful your paper is</a:t>
            </a:r>
            <a:endParaRPr lang="en-US" sz="2400" i="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4" presetID="1"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2EAEA36-2217-4E7F-A869-113A7DE393FD}" type="slidenum">
              <a:rPr lang="en-US" smtClean="0"/>
              <a:pPr>
                <a:defRPr/>
              </a:pPr>
              <a:t>19</a:t>
            </a:fld>
            <a:endParaRPr lang="en-US" dirty="0"/>
          </a:p>
        </p:txBody>
      </p:sp>
      <p:sp>
        <p:nvSpPr>
          <p:cNvPr id="6" name="Rectangle 5"/>
          <p:cNvSpPr/>
          <p:nvPr/>
        </p:nvSpPr>
        <p:spPr>
          <a:xfrm>
            <a:off x="563898" y="237685"/>
            <a:ext cx="3543791" cy="461665"/>
          </a:xfrm>
          <a:prstGeom prst="rect">
            <a:avLst/>
          </a:prstGeom>
        </p:spPr>
        <p:txBody>
          <a:bodyPr wrap="none">
            <a:spAutoFit/>
          </a:bodyPr>
          <a:lstStyle/>
          <a:p>
            <a:pPr lvl="0"/>
            <a:r>
              <a:rPr lang="en-US" altLang="en-US" sz="2400" dirty="0">
                <a:solidFill>
                  <a:srgbClr val="18274B"/>
                </a:solidFill>
              </a:rPr>
              <a:t>Writing up your results</a:t>
            </a:r>
          </a:p>
        </p:txBody>
      </p:sp>
      <p:sp>
        <p:nvSpPr>
          <p:cNvPr id="7" name="Rectangle 6"/>
          <p:cNvSpPr/>
          <p:nvPr/>
        </p:nvSpPr>
        <p:spPr>
          <a:xfrm>
            <a:off x="563898" y="1018995"/>
            <a:ext cx="8580102" cy="4380686"/>
          </a:xfrm>
          <a:prstGeom prst="rect">
            <a:avLst/>
          </a:prstGeom>
        </p:spPr>
        <p:txBody>
          <a:bodyPr wrap="square">
            <a:spAutoFit/>
          </a:bodyPr>
          <a:lstStyle/>
          <a:p>
            <a:pPr marL="285750" indent="-285750" defTabSz="274320">
              <a:spcAft>
                <a:spcPts val="900"/>
              </a:spcAft>
              <a:buFont typeface="Wingdings 2"/>
              <a:buChar char=""/>
              <a:defRPr/>
            </a:pPr>
            <a:r>
              <a:rPr lang="en-US" sz="1600" dirty="0" smtClean="0"/>
              <a:t>Anticipate </a:t>
            </a:r>
            <a:r>
              <a:rPr lang="en-US" sz="1600" dirty="0"/>
              <a:t>reviewer </a:t>
            </a:r>
            <a:r>
              <a:rPr lang="en-US" sz="1600" dirty="0" smtClean="0"/>
              <a:t>objections</a:t>
            </a:r>
            <a:endParaRPr lang="en-US" sz="1600" dirty="0"/>
          </a:p>
          <a:p>
            <a:pPr marL="285750" indent="-285750" defTabSz="274320">
              <a:spcAft>
                <a:spcPts val="900"/>
              </a:spcAft>
              <a:buFont typeface="Wingdings 2"/>
              <a:buChar char=""/>
              <a:defRPr/>
            </a:pPr>
            <a:endParaRPr lang="en-US" sz="1600" dirty="0" smtClean="0"/>
          </a:p>
          <a:p>
            <a:pPr marL="285750" indent="-285750" defTabSz="274320">
              <a:spcAft>
                <a:spcPts val="900"/>
              </a:spcAft>
              <a:buFont typeface="Wingdings 2"/>
              <a:buChar char=""/>
              <a:defRPr/>
            </a:pPr>
            <a:endParaRPr lang="en-US" sz="1600" dirty="0"/>
          </a:p>
          <a:p>
            <a:pPr marL="285750" indent="-285750" defTabSz="274320">
              <a:spcAft>
                <a:spcPts val="900"/>
              </a:spcAft>
              <a:buFont typeface="Wingdings 2"/>
              <a:buChar char=""/>
              <a:defRPr/>
            </a:pPr>
            <a:endParaRPr lang="en-US" sz="1600" dirty="0" smtClean="0"/>
          </a:p>
          <a:p>
            <a:pPr marL="285750" indent="-285750" defTabSz="274320">
              <a:spcAft>
                <a:spcPts val="900"/>
              </a:spcAft>
              <a:buFont typeface="Wingdings 2"/>
              <a:buChar char=""/>
              <a:defRPr/>
            </a:pPr>
            <a:endParaRPr lang="en-US" sz="1600" dirty="0"/>
          </a:p>
          <a:p>
            <a:pPr marL="285750" indent="-285750" defTabSz="274320">
              <a:spcAft>
                <a:spcPts val="900"/>
              </a:spcAft>
              <a:buFont typeface="Wingdings 2"/>
              <a:buChar char=""/>
              <a:defRPr/>
            </a:pPr>
            <a:endParaRPr lang="en-US" sz="1600" dirty="0" smtClean="0"/>
          </a:p>
          <a:p>
            <a:pPr marL="285750" indent="-285750" defTabSz="274320">
              <a:spcAft>
                <a:spcPts val="900"/>
              </a:spcAft>
              <a:buFont typeface="Wingdings 2"/>
              <a:buChar char=""/>
              <a:defRPr/>
            </a:pPr>
            <a:endParaRPr lang="en-US" sz="500" dirty="0" smtClean="0"/>
          </a:p>
          <a:p>
            <a:pPr marL="285750" indent="-285750" defTabSz="274320">
              <a:spcAft>
                <a:spcPts val="700"/>
              </a:spcAft>
              <a:buFont typeface="Wingdings 2"/>
              <a:buChar char=""/>
              <a:defRPr/>
            </a:pPr>
            <a:r>
              <a:rPr lang="en-US" sz="1600" dirty="0" smtClean="0"/>
              <a:t>Suggest </a:t>
            </a:r>
            <a:r>
              <a:rPr lang="en-US" sz="1600" dirty="0"/>
              <a:t>possible practical applications</a:t>
            </a:r>
          </a:p>
          <a:p>
            <a:pPr marL="285750" indent="-285750" defTabSz="274320">
              <a:spcAft>
                <a:spcPts val="700"/>
              </a:spcAft>
              <a:buFont typeface="Wingdings 2"/>
              <a:buChar char=""/>
              <a:defRPr/>
            </a:pPr>
            <a:r>
              <a:rPr lang="en-US" sz="1600" dirty="0"/>
              <a:t>Suggest future research directions, next </a:t>
            </a:r>
            <a:r>
              <a:rPr lang="en-US" sz="1600" dirty="0" smtClean="0"/>
              <a:t>steps: Some possibilities…</a:t>
            </a:r>
            <a:endParaRPr lang="en-US" sz="1600" dirty="0"/>
          </a:p>
          <a:p>
            <a:pPr marL="548640" lvl="1" indent="-285750" defTabSz="274320">
              <a:spcAft>
                <a:spcPts val="700"/>
              </a:spcAft>
              <a:buFont typeface="Wingdings" panose="05000000000000000000" pitchFamily="2" charset="2"/>
              <a:buChar char="Ø"/>
              <a:defRPr/>
            </a:pPr>
            <a:r>
              <a:rPr lang="en-US" sz="1600" dirty="0" smtClean="0"/>
              <a:t>Change the IV (including parametric changes)</a:t>
            </a:r>
          </a:p>
          <a:p>
            <a:pPr marL="548640" lvl="1" indent="-285750" defTabSz="274320">
              <a:spcAft>
                <a:spcPts val="700"/>
              </a:spcAft>
              <a:buFont typeface="Wingdings" panose="05000000000000000000" pitchFamily="2" charset="2"/>
              <a:buChar char="Ø"/>
              <a:defRPr/>
            </a:pPr>
            <a:r>
              <a:rPr lang="en-US" sz="1600" dirty="0" smtClean="0"/>
              <a:t>Change the DV</a:t>
            </a:r>
          </a:p>
          <a:p>
            <a:pPr marL="548640" lvl="1" indent="-285750" defTabSz="274320">
              <a:spcAft>
                <a:spcPts val="700"/>
              </a:spcAft>
              <a:buFont typeface="Wingdings" panose="05000000000000000000" pitchFamily="2" charset="2"/>
              <a:buChar char="Ø"/>
              <a:defRPr/>
            </a:pPr>
            <a:r>
              <a:rPr lang="en-US" sz="1600" dirty="0" smtClean="0"/>
              <a:t>Change conditions</a:t>
            </a:r>
          </a:p>
          <a:p>
            <a:pPr marL="548640" lvl="1" indent="-285750" defTabSz="274320">
              <a:spcAft>
                <a:spcPts val="700"/>
              </a:spcAft>
              <a:buFont typeface="Wingdings" panose="05000000000000000000" pitchFamily="2" charset="2"/>
              <a:buChar char="Ø"/>
              <a:defRPr/>
            </a:pPr>
            <a:r>
              <a:rPr lang="en-US" sz="1600" dirty="0" smtClean="0"/>
              <a:t>Change the population (</a:t>
            </a:r>
            <a:r>
              <a:rPr lang="en-US" sz="1600" dirty="0"/>
              <a:t>c</a:t>
            </a:r>
            <a:r>
              <a:rPr lang="en-US" sz="1600" dirty="0" smtClean="0"/>
              <a:t>ross-cultural </a:t>
            </a:r>
            <a:r>
              <a:rPr lang="en-US" sz="1600" dirty="0"/>
              <a:t>studies are immediate </a:t>
            </a:r>
            <a:r>
              <a:rPr lang="en-US" sz="1600" dirty="0" smtClean="0"/>
              <a:t>possibilities)</a:t>
            </a:r>
            <a:endParaRPr lang="en-US" sz="1600" dirty="0"/>
          </a:p>
        </p:txBody>
      </p:sp>
      <p:graphicFrame>
        <p:nvGraphicFramePr>
          <p:cNvPr id="8" name="Table 7"/>
          <p:cNvGraphicFramePr>
            <a:graphicFrameLocks noGrp="1"/>
          </p:cNvGraphicFramePr>
          <p:nvPr>
            <p:extLst>
              <p:ext uri="{D42A27DB-BD31-4B8C-83A1-F6EECF244321}">
                <p14:modId xmlns:p14="http://schemas.microsoft.com/office/powerpoint/2010/main" xmlns="" val="1058407685"/>
              </p:ext>
            </p:extLst>
          </p:nvPr>
        </p:nvGraphicFramePr>
        <p:xfrm>
          <a:off x="835278" y="1365791"/>
          <a:ext cx="7590039" cy="1854200"/>
        </p:xfrm>
        <a:graphic>
          <a:graphicData uri="http://schemas.openxmlformats.org/drawingml/2006/table">
            <a:tbl>
              <a:tblPr firstRow="1" bandRow="1">
                <a:tableStyleId>{5C22544A-7EE6-4342-B048-85BDC9FD1C3A}</a:tableStyleId>
              </a:tblPr>
              <a:tblGrid>
                <a:gridCol w="4140669"/>
                <a:gridCol w="3449370"/>
              </a:tblGrid>
              <a:tr h="370840">
                <a:tc>
                  <a:txBody>
                    <a:bodyPr/>
                    <a:lstStyle/>
                    <a:p>
                      <a:pPr algn="ctr"/>
                      <a:r>
                        <a:rPr lang="en-US" sz="1600" baseline="0" dirty="0" smtClean="0">
                          <a:solidFill>
                            <a:schemeClr val="bg1"/>
                          </a:solidFill>
                        </a:rPr>
                        <a:t>Don’t point out…</a:t>
                      </a:r>
                      <a:endParaRPr lang="en-US" sz="1600" baseline="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600" baseline="0" dirty="0" smtClean="0">
                          <a:solidFill>
                            <a:schemeClr val="bg1"/>
                          </a:solidFill>
                          <a:latin typeface="Arial" panose="020B0604020202020204" pitchFamily="34" charset="0"/>
                        </a:rPr>
                        <a:t>Instead, talk about…</a:t>
                      </a:r>
                      <a:endParaRPr lang="en-US" sz="1600" baseline="0" dirty="0">
                        <a:solidFill>
                          <a:schemeClr val="bg1"/>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r>
                        <a:rPr lang="en-US" sz="1600" baseline="0" dirty="0" smtClean="0"/>
                        <a:t>Limitations on results</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aseline="0" dirty="0" smtClean="0"/>
                        <a:t>Boundary conditions of effects</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1600" baseline="0" dirty="0" smtClean="0"/>
                        <a:t>Limitations due to confounds, artifacts</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aseline="0" dirty="0" smtClean="0"/>
                        <a:t>Alternative explanations</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1600" baseline="0" dirty="0" smtClean="0"/>
                        <a:t>Limitations of methods</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aseline="0" dirty="0" smtClean="0"/>
                        <a:t>Constraints of methodology</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1600" baseline="0" dirty="0" smtClean="0"/>
                        <a:t>Limitations on generalizability</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aseline="0" dirty="0" smtClean="0"/>
                        <a:t>Parameters of generalizability</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44305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anim calcmode="lin" valueType="num">
                                      <p:cBhvr additive="base">
                                        <p:cTn id="1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anim calcmode="lin" valueType="num">
                                      <p:cBhvr additive="base">
                                        <p:cTn id="1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US – </a:t>
            </a:r>
            <a:r>
              <a:rPr lang="zh-CN" altLang="en-US" dirty="0" smtClean="0"/>
              <a:t>关于我们</a:t>
            </a:r>
            <a:endParaRPr lang="en-US" dirty="0"/>
          </a:p>
        </p:txBody>
      </p:sp>
      <p:sp>
        <p:nvSpPr>
          <p:cNvPr id="4" name="Slide Number Placeholder 3"/>
          <p:cNvSpPr>
            <a:spLocks noGrp="1"/>
          </p:cNvSpPr>
          <p:nvPr>
            <p:ph type="sldNum" sz="quarter" idx="10"/>
          </p:nvPr>
        </p:nvSpPr>
        <p:spPr/>
        <p:txBody>
          <a:bodyPr/>
          <a:lstStyle/>
          <a:p>
            <a:fld id="{DF2BB471-50D8-4AF2-92CB-1343829776AE}" type="slidenum">
              <a:rPr lang="en-US" smtClean="0"/>
              <a:pPr/>
              <a:t>2</a:t>
            </a:fld>
            <a:endParaRPr lang="en-US"/>
          </a:p>
        </p:txBody>
      </p:sp>
      <p:pic>
        <p:nvPicPr>
          <p:cNvPr id="1026" name="Picture 2" descr="globe on horizon"/>
          <p:cNvPicPr>
            <a:picLocks noGrp="1" noChangeAspect="1" noChangeArrowheads="1"/>
          </p:cNvPicPr>
          <p:nvPr>
            <p:ph idx="1"/>
          </p:nvPr>
        </p:nvPicPr>
        <p:blipFill>
          <a:blip r:embed="rId3" cstate="print"/>
          <a:srcRect b="12656"/>
          <a:stretch>
            <a:fillRect/>
          </a:stretch>
        </p:blipFill>
        <p:spPr bwMode="auto">
          <a:xfrm>
            <a:off x="0" y="2996866"/>
            <a:ext cx="5511800" cy="3616236"/>
          </a:xfrm>
          <a:prstGeom prst="rect">
            <a:avLst/>
          </a:prstGeom>
          <a:noFill/>
        </p:spPr>
      </p:pic>
      <p:sp>
        <p:nvSpPr>
          <p:cNvPr id="10" name="Oval 9"/>
          <p:cNvSpPr/>
          <p:nvPr/>
        </p:nvSpPr>
        <p:spPr bwMode="auto">
          <a:xfrm>
            <a:off x="1438505" y="4326635"/>
            <a:ext cx="182880" cy="91440"/>
          </a:xfrm>
          <a:prstGeom prst="ellipse">
            <a:avLst/>
          </a:prstGeom>
          <a:noFill/>
          <a:ln w="38100" cap="flat" cmpd="sng" algn="ctr">
            <a:solidFill>
              <a:srgbClr val="F5A00B"/>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cxnSp>
        <p:nvCxnSpPr>
          <p:cNvPr id="9" name="Straight Connector 8"/>
          <p:cNvCxnSpPr/>
          <p:nvPr/>
        </p:nvCxnSpPr>
        <p:spPr bwMode="auto">
          <a:xfrm flipV="1">
            <a:off x="1529945" y="1984906"/>
            <a:ext cx="0" cy="2377440"/>
          </a:xfrm>
          <a:prstGeom prst="line">
            <a:avLst/>
          </a:prstGeom>
          <a:solidFill>
            <a:schemeClr val="bg1"/>
          </a:solidFill>
          <a:ln w="38100" cap="flat" cmpd="sng" algn="ctr">
            <a:solidFill>
              <a:srgbClr val="F5A00B"/>
            </a:solidFill>
            <a:prstDash val="solid"/>
            <a:round/>
            <a:headEnd type="none" w="med" len="med"/>
            <a:tailEnd type="none" w="med" len="med"/>
          </a:ln>
          <a:effectLst/>
          <a:scene3d>
            <a:camera prst="orthographicFront"/>
            <a:lightRig rig="threePt" dir="t"/>
          </a:scene3d>
          <a:sp3d>
            <a:bevelT/>
          </a:sp3d>
        </p:spPr>
      </p:cxnSp>
      <p:pic>
        <p:nvPicPr>
          <p:cNvPr id="11" name="Picture 10" descr="Accdon logo.jpg"/>
          <p:cNvPicPr>
            <a:picLocks noChangeAspect="1"/>
          </p:cNvPicPr>
          <p:nvPr/>
        </p:nvPicPr>
        <p:blipFill>
          <a:blip r:embed="rId4" cstate="print"/>
          <a:stretch>
            <a:fillRect/>
          </a:stretch>
        </p:blipFill>
        <p:spPr>
          <a:xfrm>
            <a:off x="371930" y="1355454"/>
            <a:ext cx="2298192" cy="560832"/>
          </a:xfrm>
          <a:prstGeom prst="rect">
            <a:avLst/>
          </a:prstGeom>
        </p:spPr>
      </p:pic>
      <p:sp>
        <p:nvSpPr>
          <p:cNvPr id="12" name="TextBox 11"/>
          <p:cNvSpPr txBox="1"/>
          <p:nvPr/>
        </p:nvSpPr>
        <p:spPr>
          <a:xfrm>
            <a:off x="599960" y="1916286"/>
            <a:ext cx="1828800" cy="307777"/>
          </a:xfrm>
          <a:prstGeom prst="rect">
            <a:avLst/>
          </a:prstGeom>
          <a:solidFill>
            <a:schemeClr val="bg1"/>
          </a:solidFill>
        </p:spPr>
        <p:txBody>
          <a:bodyPr wrap="square" rtlCol="0">
            <a:spAutoFit/>
          </a:bodyPr>
          <a:lstStyle/>
          <a:p>
            <a:pPr algn="ctr"/>
            <a:r>
              <a:rPr lang="zh-CN" altLang="en-US" dirty="0" smtClean="0">
                <a:solidFill>
                  <a:srgbClr val="F5A00B"/>
                </a:solidFill>
              </a:rPr>
              <a:t>波士顿， 美国</a:t>
            </a:r>
            <a:endParaRPr lang="en-US" dirty="0">
              <a:solidFill>
                <a:srgbClr val="F5A00B"/>
              </a:solidFill>
            </a:endParaRPr>
          </a:p>
        </p:txBody>
      </p:sp>
      <p:cxnSp>
        <p:nvCxnSpPr>
          <p:cNvPr id="14" name="Straight Connector 13"/>
          <p:cNvCxnSpPr>
            <a:endCxn id="15" idx="1"/>
          </p:cNvCxnSpPr>
          <p:nvPr/>
        </p:nvCxnSpPr>
        <p:spPr bwMode="auto">
          <a:xfrm>
            <a:off x="4320041" y="5207615"/>
            <a:ext cx="2144028" cy="66906"/>
          </a:xfrm>
          <a:prstGeom prst="line">
            <a:avLst/>
          </a:prstGeom>
          <a:solidFill>
            <a:schemeClr val="bg1"/>
          </a:solidFill>
          <a:ln w="38100" cap="flat" cmpd="sng" algn="ctr">
            <a:solidFill>
              <a:srgbClr val="F5A00B"/>
            </a:solidFill>
            <a:prstDash val="solid"/>
            <a:round/>
            <a:headEnd type="none" w="med" len="med"/>
            <a:tailEnd type="none" w="med" len="med"/>
          </a:ln>
          <a:effectLst/>
          <a:scene3d>
            <a:camera prst="orthographicFront"/>
            <a:lightRig rig="threePt" dir="t"/>
          </a:scene3d>
          <a:sp3d>
            <a:bevelT/>
          </a:sp3d>
        </p:spPr>
      </p:cxnSp>
      <p:pic>
        <p:nvPicPr>
          <p:cNvPr id="15" name="Picture 14" descr="letpub logo.gif"/>
          <p:cNvPicPr>
            <a:picLocks noChangeAspect="1"/>
          </p:cNvPicPr>
          <p:nvPr/>
        </p:nvPicPr>
        <p:blipFill>
          <a:blip r:embed="rId5" cstate="print"/>
          <a:stretch>
            <a:fillRect/>
          </a:stretch>
        </p:blipFill>
        <p:spPr>
          <a:xfrm>
            <a:off x="6464069" y="4863041"/>
            <a:ext cx="2331720" cy="822960"/>
          </a:xfrm>
          <a:prstGeom prst="rect">
            <a:avLst/>
          </a:prstGeom>
        </p:spPr>
      </p:pic>
      <p:sp>
        <p:nvSpPr>
          <p:cNvPr id="16" name="Rounded Rectangle 15"/>
          <p:cNvSpPr/>
          <p:nvPr/>
        </p:nvSpPr>
        <p:spPr bwMode="auto">
          <a:xfrm>
            <a:off x="3265722" y="1099504"/>
            <a:ext cx="2560320" cy="640080"/>
          </a:xfrm>
          <a:prstGeom prst="roundRect">
            <a:avLst/>
          </a:prstGeom>
          <a:solidFill>
            <a:srgbClr val="18274B"/>
          </a:solidFill>
          <a:ln w="9525" cap="flat" cmpd="sng" algn="ctr">
            <a:solidFill>
              <a:srgbClr val="F5A00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English</a:t>
            </a:r>
            <a:r>
              <a:rPr kumimoji="0" lang="en-US" sz="1400" b="1" i="0" u="none" strike="noStrike" cap="none" normalizeH="0" dirty="0" smtClean="0">
                <a:ln>
                  <a:noFill/>
                </a:ln>
                <a:solidFill>
                  <a:schemeClr val="bg1"/>
                </a:solidFill>
                <a:effectLst/>
                <a:latin typeface="Arial" charset="0"/>
              </a:rPr>
              <a:t> Language Editing</a:t>
            </a:r>
            <a:endParaRPr lang="en-US" dirty="0" smtClean="0">
              <a:solidFill>
                <a:schemeClr val="bg1"/>
              </a:solidFill>
            </a:endParaRPr>
          </a:p>
          <a:p>
            <a:pPr algn="ctr"/>
            <a:r>
              <a:rPr lang="zh-CN" altLang="en-US" dirty="0" smtClean="0">
                <a:solidFill>
                  <a:schemeClr val="bg1"/>
                </a:solidFill>
                <a:hlinkClick r:id="rId6" tooltip="SCI论文英语润色"/>
              </a:rPr>
              <a:t>论文英语母语化润色</a:t>
            </a:r>
            <a:endParaRPr lang="zh-CN" altLang="en-US" dirty="0" smtClean="0">
              <a:solidFill>
                <a:schemeClr val="bg1"/>
              </a:solidFill>
            </a:endParaRPr>
          </a:p>
        </p:txBody>
      </p:sp>
      <p:sp>
        <p:nvSpPr>
          <p:cNvPr id="17" name="Rounded Rectangle 16"/>
          <p:cNvSpPr/>
          <p:nvPr/>
        </p:nvSpPr>
        <p:spPr bwMode="auto">
          <a:xfrm>
            <a:off x="6455198" y="3727820"/>
            <a:ext cx="2560320" cy="640080"/>
          </a:xfrm>
          <a:prstGeom prst="roundRect">
            <a:avLst/>
          </a:prstGeom>
          <a:solidFill>
            <a:srgbClr val="18274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bg1"/>
                </a:solidFill>
                <a:effectLst/>
                <a:latin typeface="Arial" charset="0"/>
              </a:rPr>
              <a:t>Manuscript</a:t>
            </a:r>
            <a:r>
              <a:rPr kumimoji="0" lang="zh-CN" altLang="en-US" sz="1400" b="1" i="0" u="none" strike="noStrike" cap="none" normalizeH="0" baseline="0" dirty="0" smtClean="0">
                <a:ln>
                  <a:noFill/>
                </a:ln>
                <a:solidFill>
                  <a:schemeClr val="bg1"/>
                </a:solidFill>
                <a:effectLst/>
                <a:latin typeface="Arial" charset="0"/>
              </a:rPr>
              <a:t> </a:t>
            </a:r>
            <a:r>
              <a:rPr kumimoji="0" lang="en-US" sz="1400" b="1" i="0" u="none" strike="noStrike" cap="none" normalizeH="0" baseline="0" dirty="0" smtClean="0">
                <a:ln>
                  <a:noFill/>
                </a:ln>
                <a:solidFill>
                  <a:schemeClr val="bg1"/>
                </a:solidFill>
                <a:effectLst/>
                <a:latin typeface="Arial" charset="0"/>
              </a:rPr>
              <a:t>Formatting</a:t>
            </a:r>
            <a:endParaRPr kumimoji="0" lang="en-US" sz="1400" b="1" i="0" u="none" strike="noStrike" cap="none" normalizeH="0" dirty="0" smtClean="0">
              <a:ln>
                <a:noFill/>
              </a:ln>
              <a:solidFill>
                <a:schemeClr val="bg1"/>
              </a:solidFill>
              <a:effectLst/>
              <a:latin typeface="Arial" charset="0"/>
            </a:endParaRPr>
          </a:p>
          <a:p>
            <a:pPr algn="ctr"/>
            <a:r>
              <a:rPr lang="zh-CN" altLang="en-US" dirty="0" smtClean="0">
                <a:solidFill>
                  <a:schemeClr val="bg1"/>
                </a:solidFill>
                <a:hlinkClick r:id="rId7" tooltip="SCI论文英语润色"/>
              </a:rPr>
              <a:t>论文格式整理</a:t>
            </a:r>
            <a:endParaRPr lang="zh-CN" altLang="en-US" dirty="0" smtClean="0">
              <a:solidFill>
                <a:schemeClr val="bg1"/>
              </a:solidFill>
              <a:hlinkClick r:id="rId6" tooltip="SCI论文英语润色"/>
            </a:endParaRPr>
          </a:p>
        </p:txBody>
      </p:sp>
      <p:sp>
        <p:nvSpPr>
          <p:cNvPr id="18" name="Rounded Rectangle 17"/>
          <p:cNvSpPr/>
          <p:nvPr/>
        </p:nvSpPr>
        <p:spPr bwMode="auto">
          <a:xfrm>
            <a:off x="6001591" y="2807299"/>
            <a:ext cx="2560320" cy="640080"/>
          </a:xfrm>
          <a:prstGeom prst="roundRect">
            <a:avLst/>
          </a:prstGeom>
          <a:solidFill>
            <a:srgbClr val="18274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Professional Translation</a:t>
            </a:r>
          </a:p>
          <a:p>
            <a:pPr algn="ctr"/>
            <a:r>
              <a:rPr lang="zh-CN" altLang="en-US" dirty="0" smtClean="0">
                <a:hlinkClick r:id="rId8" tooltip="SCI论文翻译服务"/>
              </a:rPr>
              <a:t>论文专业翻译</a:t>
            </a:r>
            <a:endParaRPr lang="zh-CN" altLang="en-US" dirty="0" smtClean="0"/>
          </a:p>
        </p:txBody>
      </p:sp>
      <p:sp>
        <p:nvSpPr>
          <p:cNvPr id="19" name="Rounded Rectangle 18"/>
          <p:cNvSpPr/>
          <p:nvPr/>
        </p:nvSpPr>
        <p:spPr bwMode="auto">
          <a:xfrm>
            <a:off x="4687253" y="1888381"/>
            <a:ext cx="2560320" cy="640080"/>
          </a:xfrm>
          <a:prstGeom prst="roundRect">
            <a:avLst/>
          </a:prstGeom>
          <a:solidFill>
            <a:srgbClr val="18274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Subject-specific</a:t>
            </a:r>
            <a:r>
              <a:rPr kumimoji="0" lang="zh-CN" altLang="en-US" sz="1400" b="1" i="0" u="none" strike="noStrike" cap="none" normalizeH="0" baseline="0" dirty="0" smtClean="0">
                <a:ln>
                  <a:noFill/>
                </a:ln>
                <a:solidFill>
                  <a:schemeClr val="bg1"/>
                </a:solidFill>
                <a:effectLst/>
                <a:latin typeface="Arial" charset="0"/>
              </a:rPr>
              <a:t> </a:t>
            </a:r>
            <a:r>
              <a:rPr kumimoji="0" lang="en-US" sz="1400" b="1" i="0" u="none" strike="noStrike" cap="none" normalizeH="0" baseline="0" dirty="0" smtClean="0">
                <a:ln>
                  <a:noFill/>
                </a:ln>
                <a:solidFill>
                  <a:schemeClr val="bg1"/>
                </a:solidFill>
                <a:effectLst/>
                <a:latin typeface="Arial" charset="0"/>
              </a:rPr>
              <a:t>Editing</a:t>
            </a:r>
          </a:p>
          <a:p>
            <a:pPr algn="ctr"/>
            <a:r>
              <a:rPr lang="zh-CN" altLang="en-US" dirty="0" smtClean="0">
                <a:hlinkClick r:id="rId9" tooltip="SCI论文同行资深专家修改润色"/>
              </a:rPr>
              <a:t>同行资深专家修改润色</a:t>
            </a:r>
            <a:endParaRPr lang="zh-CN" altLang="en-US" dirty="0" smtClean="0"/>
          </a:p>
        </p:txBody>
      </p:sp>
      <p:sp>
        <p:nvSpPr>
          <p:cNvPr id="30" name="TextBox 29"/>
          <p:cNvSpPr txBox="1"/>
          <p:nvPr/>
        </p:nvSpPr>
        <p:spPr>
          <a:xfrm>
            <a:off x="6845483" y="5720573"/>
            <a:ext cx="1828800" cy="307777"/>
          </a:xfrm>
          <a:prstGeom prst="rect">
            <a:avLst/>
          </a:prstGeom>
          <a:solidFill>
            <a:schemeClr val="bg1"/>
          </a:solidFill>
        </p:spPr>
        <p:txBody>
          <a:bodyPr wrap="square" rtlCol="0">
            <a:spAutoFit/>
          </a:bodyPr>
          <a:lstStyle/>
          <a:p>
            <a:pPr algn="ctr"/>
            <a:r>
              <a:rPr lang="zh-CN" altLang="en-US" dirty="0" smtClean="0">
                <a:solidFill>
                  <a:srgbClr val="F5A00B"/>
                </a:solidFill>
              </a:rPr>
              <a:t>中国   上海</a:t>
            </a:r>
            <a:endParaRPr lang="en-US" dirty="0">
              <a:solidFill>
                <a:srgbClr val="F5A00B"/>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fld id="{914D18C1-A8CB-44EF-930C-B52D744671DC}" type="slidenum">
              <a:rPr lang="en-US" altLang="en-US" sz="700" smtClean="0">
                <a:solidFill>
                  <a:schemeClr val="tx1"/>
                </a:solidFill>
              </a:rPr>
              <a:pPr eaLnBrk="1" hangingPunct="1">
                <a:spcBef>
                  <a:spcPct val="0"/>
                </a:spcBef>
                <a:buClrTx/>
                <a:buFontTx/>
                <a:buNone/>
              </a:pPr>
              <a:t>20</a:t>
            </a:fld>
            <a:endParaRPr lang="en-US" altLang="en-US" sz="700" dirty="0" smtClean="0">
              <a:solidFill>
                <a:schemeClr val="tx1"/>
              </a:solidFill>
            </a:endParaRPr>
          </a:p>
        </p:txBody>
      </p:sp>
      <p:sp>
        <p:nvSpPr>
          <p:cNvPr id="17411" name="TextBox 2"/>
          <p:cNvSpPr txBox="1">
            <a:spLocks noChangeArrowheads="1"/>
          </p:cNvSpPr>
          <p:nvPr/>
        </p:nvSpPr>
        <p:spPr bwMode="auto">
          <a:xfrm>
            <a:off x="561975" y="198438"/>
            <a:ext cx="32750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r>
              <a:rPr lang="en-US" altLang="en-US" sz="2400" dirty="0">
                <a:solidFill>
                  <a:schemeClr val="bg2"/>
                </a:solidFill>
              </a:rPr>
              <a:t>Dealing with journals</a:t>
            </a:r>
          </a:p>
        </p:txBody>
      </p:sp>
      <p:sp>
        <p:nvSpPr>
          <p:cNvPr id="4" name="Rectangle 3"/>
          <p:cNvSpPr/>
          <p:nvPr/>
        </p:nvSpPr>
        <p:spPr>
          <a:xfrm>
            <a:off x="561975" y="995363"/>
            <a:ext cx="8474075" cy="5793894"/>
          </a:xfrm>
          <a:prstGeom prst="rect">
            <a:avLst/>
          </a:prstGeom>
        </p:spPr>
        <p:txBody>
          <a:bodyPr>
            <a:spAutoFit/>
          </a:bodyPr>
          <a:lstStyle/>
          <a:p>
            <a:pPr defTabSz="274320">
              <a:spcAft>
                <a:spcPts val="900"/>
              </a:spcAft>
              <a:defRPr/>
            </a:pPr>
            <a:r>
              <a:rPr lang="en-US" sz="1800" dirty="0">
                <a:solidFill>
                  <a:srgbClr val="0070C0"/>
                </a:solidFill>
              </a:rPr>
              <a:t>Some general points:</a:t>
            </a:r>
          </a:p>
          <a:p>
            <a:pPr marL="285750" indent="-285750" defTabSz="274320">
              <a:spcAft>
                <a:spcPts val="700"/>
              </a:spcAft>
              <a:buFont typeface="Wingdings 2"/>
              <a:buChar char=""/>
              <a:defRPr/>
            </a:pPr>
            <a:r>
              <a:rPr lang="en-US" sz="1600" dirty="0"/>
              <a:t>Journals </a:t>
            </a:r>
            <a:r>
              <a:rPr lang="en-US" sz="1600" dirty="0" smtClean="0"/>
              <a:t>want to ACCEPT </a:t>
            </a:r>
            <a:r>
              <a:rPr lang="en-US" sz="1600" dirty="0"/>
              <a:t>papers, </a:t>
            </a:r>
            <a:r>
              <a:rPr lang="en-US" sz="1600" u="sng" dirty="0"/>
              <a:t>not</a:t>
            </a:r>
            <a:r>
              <a:rPr lang="en-US" sz="1600" dirty="0"/>
              <a:t> </a:t>
            </a:r>
            <a:r>
              <a:rPr lang="en-US" sz="1600" dirty="0" smtClean="0"/>
              <a:t>reject them. WHY?</a:t>
            </a:r>
            <a:endParaRPr lang="en-US" sz="1600" dirty="0"/>
          </a:p>
          <a:p>
            <a:pPr marL="560070" indent="-285750" defTabSz="274320">
              <a:spcAft>
                <a:spcPts val="700"/>
              </a:spcAft>
              <a:buFont typeface="Wingdings" panose="05000000000000000000" pitchFamily="2" charset="2"/>
              <a:buChar char="Ø"/>
              <a:defRPr/>
            </a:pPr>
            <a:r>
              <a:rPr lang="en-US" sz="1600" dirty="0" smtClean="0"/>
              <a:t>Demand</a:t>
            </a:r>
          </a:p>
          <a:p>
            <a:pPr marL="832104" indent="-285750" defTabSz="274320">
              <a:spcAft>
                <a:spcPts val="700"/>
              </a:spcAft>
              <a:buFont typeface="Wingdings" panose="05000000000000000000" pitchFamily="2" charset="2"/>
              <a:buChar char="ü"/>
              <a:defRPr/>
            </a:pPr>
            <a:r>
              <a:rPr lang="en-US" sz="1600" dirty="0" smtClean="0"/>
              <a:t>Around </a:t>
            </a:r>
            <a:r>
              <a:rPr lang="en-US" sz="1600" dirty="0"/>
              <a:t>25,000 peer-reviewed </a:t>
            </a:r>
            <a:r>
              <a:rPr lang="en-US" sz="1600" dirty="0" smtClean="0"/>
              <a:t>journals</a:t>
            </a:r>
          </a:p>
          <a:p>
            <a:pPr marL="832104" indent="-285750" defTabSz="274320">
              <a:spcAft>
                <a:spcPts val="700"/>
              </a:spcAft>
              <a:buFont typeface="Wingdings" panose="05000000000000000000" pitchFamily="2" charset="2"/>
              <a:buChar char="ü"/>
              <a:defRPr/>
            </a:pPr>
            <a:r>
              <a:rPr lang="en-US" sz="1600" dirty="0" smtClean="0"/>
              <a:t>Publishing 1</a:t>
            </a:r>
            <a:r>
              <a:rPr lang="en-US" sz="1600" dirty="0"/>
              <a:t> </a:t>
            </a:r>
            <a:r>
              <a:rPr lang="en-US" sz="1600" dirty="0" smtClean="0"/>
              <a:t>- 2 </a:t>
            </a:r>
            <a:r>
              <a:rPr lang="en-US" sz="1600" dirty="0"/>
              <a:t>million articles a </a:t>
            </a:r>
            <a:r>
              <a:rPr lang="en-US" sz="1600" dirty="0" smtClean="0"/>
              <a:t>year</a:t>
            </a:r>
          </a:p>
          <a:p>
            <a:pPr marL="560070" indent="-285750" defTabSz="274320">
              <a:spcAft>
                <a:spcPts val="700"/>
              </a:spcAft>
              <a:buFont typeface="Wingdings" panose="05000000000000000000" pitchFamily="2" charset="2"/>
              <a:buChar char="Ø"/>
              <a:defRPr/>
            </a:pPr>
            <a:r>
              <a:rPr lang="en-US" sz="1600" dirty="0" smtClean="0"/>
              <a:t>Many </a:t>
            </a:r>
            <a:r>
              <a:rPr lang="en-US" sz="1600" dirty="0"/>
              <a:t>publishers are in business to make a profit</a:t>
            </a:r>
          </a:p>
          <a:p>
            <a:pPr marL="822960" lvl="1" indent="-285750" defTabSz="274320">
              <a:spcAft>
                <a:spcPts val="700"/>
              </a:spcAft>
              <a:buFont typeface="Wingdings" panose="05000000000000000000" pitchFamily="2" charset="2"/>
              <a:buChar char="ü"/>
              <a:defRPr/>
            </a:pPr>
            <a:r>
              <a:rPr lang="en-US" sz="1600" dirty="0"/>
              <a:t>Manuscripts are free raw </a:t>
            </a:r>
            <a:r>
              <a:rPr lang="en-US" sz="1600" dirty="0" smtClean="0"/>
              <a:t>materials (but expensive to you!)</a:t>
            </a:r>
          </a:p>
          <a:p>
            <a:pPr marL="822960" lvl="1" indent="-285750" defTabSz="274320">
              <a:spcAft>
                <a:spcPts val="700"/>
              </a:spcAft>
              <a:buFont typeface="Wingdings" panose="05000000000000000000" pitchFamily="2" charset="2"/>
              <a:buChar char="ü"/>
              <a:defRPr/>
            </a:pPr>
            <a:r>
              <a:rPr lang="en-US" sz="1600" dirty="0" smtClean="0"/>
              <a:t>Much </a:t>
            </a:r>
            <a:r>
              <a:rPr lang="en-US" sz="1600" dirty="0"/>
              <a:t>labor is donated </a:t>
            </a:r>
            <a:r>
              <a:rPr lang="en-US" sz="1600" dirty="0" smtClean="0"/>
              <a:t>(editors</a:t>
            </a:r>
            <a:r>
              <a:rPr lang="en-US" sz="1600" dirty="0"/>
              <a:t>, </a:t>
            </a:r>
            <a:r>
              <a:rPr lang="en-US" sz="1600" dirty="0" smtClean="0"/>
              <a:t>reviewers)</a:t>
            </a:r>
          </a:p>
          <a:p>
            <a:pPr marL="822960" lvl="1" indent="-285750" defTabSz="274320">
              <a:spcAft>
                <a:spcPts val="700"/>
              </a:spcAft>
              <a:buFont typeface="Wingdings" panose="05000000000000000000" pitchFamily="2" charset="2"/>
              <a:buChar char="ü"/>
              <a:defRPr/>
            </a:pPr>
            <a:r>
              <a:rPr lang="en-US" sz="1600" dirty="0" smtClean="0"/>
              <a:t>Institutions may subsidize editor efforts</a:t>
            </a:r>
            <a:endParaRPr lang="en-US" sz="1600" dirty="0"/>
          </a:p>
          <a:p>
            <a:pPr defTabSz="274320">
              <a:spcAft>
                <a:spcPts val="700"/>
              </a:spcAft>
              <a:defRPr/>
            </a:pPr>
            <a:r>
              <a:rPr lang="en-US" sz="2000" dirty="0" smtClean="0">
                <a:solidFill>
                  <a:srgbClr val="FF0000"/>
                </a:solidFill>
              </a:rPr>
              <a:t>KEY POINTS TO REMEMBER:</a:t>
            </a:r>
          </a:p>
          <a:p>
            <a:pPr marL="285750" indent="-285750" defTabSz="274320">
              <a:spcAft>
                <a:spcPts val="700"/>
              </a:spcAft>
              <a:buFont typeface="Wingdings 2"/>
              <a:buChar char=""/>
              <a:defRPr/>
            </a:pPr>
            <a:r>
              <a:rPr lang="en-US" sz="1600" dirty="0" smtClean="0"/>
              <a:t>Follow </a:t>
            </a:r>
            <a:r>
              <a:rPr lang="en-US" sz="1600" dirty="0"/>
              <a:t>journal guidelines for submission </a:t>
            </a:r>
            <a:r>
              <a:rPr lang="en-US" sz="1600" dirty="0" smtClean="0"/>
              <a:t>EXACTLY</a:t>
            </a:r>
          </a:p>
          <a:p>
            <a:pPr marL="285750" indent="-285750" defTabSz="274320">
              <a:spcAft>
                <a:spcPts val="700"/>
              </a:spcAft>
              <a:buFont typeface="Wingdings 2"/>
              <a:buChar char=""/>
              <a:defRPr/>
            </a:pPr>
            <a:r>
              <a:rPr lang="en-US" sz="1600" dirty="0" smtClean="0"/>
              <a:t>Practice good language skills</a:t>
            </a:r>
            <a:endParaRPr lang="en-US" sz="1600" dirty="0"/>
          </a:p>
          <a:p>
            <a:pPr marL="285750" indent="-285750" defTabSz="274320">
              <a:spcAft>
                <a:spcPts val="700"/>
              </a:spcAft>
              <a:buFont typeface="Wingdings 2" pitchFamily="18" charset="2"/>
              <a:buChar char=""/>
              <a:defRPr/>
            </a:pPr>
            <a:r>
              <a:rPr lang="en-US" sz="1600" dirty="0" smtClean="0"/>
              <a:t>Make </a:t>
            </a:r>
            <a:r>
              <a:rPr lang="en-US" sz="1600" dirty="0"/>
              <a:t>your paper as near perfect as you can (but expect to make </a:t>
            </a:r>
            <a:r>
              <a:rPr lang="en-US" sz="1600" dirty="0" smtClean="0"/>
              <a:t>revisions)</a:t>
            </a:r>
          </a:p>
          <a:p>
            <a:pPr algn="ctr" defTabSz="274320">
              <a:spcAft>
                <a:spcPts val="900"/>
              </a:spcAft>
              <a:defRPr/>
            </a:pPr>
            <a:r>
              <a:rPr lang="en-US" sz="2400" i="1" dirty="0" smtClean="0">
                <a:solidFill>
                  <a:srgbClr val="7030A0"/>
                </a:solidFill>
              </a:rPr>
              <a:t>Make </a:t>
            </a:r>
            <a:r>
              <a:rPr lang="en-US" sz="2400" i="1" dirty="0">
                <a:solidFill>
                  <a:srgbClr val="7030A0"/>
                </a:solidFill>
              </a:rPr>
              <a:t>it easy for the reviewers and </a:t>
            </a:r>
            <a:r>
              <a:rPr lang="en-US" sz="2400" i="1" dirty="0" smtClean="0">
                <a:solidFill>
                  <a:srgbClr val="7030A0"/>
                </a:solidFill>
              </a:rPr>
              <a:t>editors</a:t>
            </a:r>
          </a:p>
          <a:p>
            <a:pPr algn="ctr" defTabSz="274320">
              <a:spcAft>
                <a:spcPts val="900"/>
              </a:spcAft>
              <a:defRPr/>
            </a:pPr>
            <a:r>
              <a:rPr lang="en-US" sz="2400" i="1" dirty="0" smtClean="0">
                <a:solidFill>
                  <a:srgbClr val="7030A0"/>
                </a:solidFill>
              </a:rPr>
              <a:t>to </a:t>
            </a:r>
            <a:r>
              <a:rPr lang="en-US" sz="2400" i="1" dirty="0">
                <a:solidFill>
                  <a:srgbClr val="7030A0"/>
                </a:solidFill>
              </a:rPr>
              <a:t>like your paper</a:t>
            </a:r>
          </a:p>
          <a:p>
            <a:pPr marL="285750" indent="-285750" defTabSz="274320">
              <a:spcAft>
                <a:spcPts val="900"/>
              </a:spcAft>
              <a:buFont typeface="Wingdings 2" pitchFamily="18" charset="2"/>
              <a:buChar char=""/>
              <a:defRPr/>
            </a:pP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animEffect transition="in" filter="fade">
                                      <p:cBhvr>
                                        <p:cTn id="49" dur="1000"/>
                                        <p:tgtEl>
                                          <p:spTgt spid="4">
                                            <p:txEl>
                                              <p:pRg st="13" end="13"/>
                                            </p:txEl>
                                          </p:spTgt>
                                        </p:tgtEl>
                                      </p:cBhvr>
                                    </p:animEffect>
                                    <p:anim calcmode="lin" valueType="num">
                                      <p:cBhvr>
                                        <p:cTn id="50"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3" end="13"/>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
                                            <p:txEl>
                                              <p:pRg st="14" end="14"/>
                                            </p:txEl>
                                          </p:spTgt>
                                        </p:tgtEl>
                                        <p:attrNameLst>
                                          <p:attrName>style.visibility</p:attrName>
                                        </p:attrNameLst>
                                      </p:cBhvr>
                                      <p:to>
                                        <p:strVal val="visible"/>
                                      </p:to>
                                    </p:set>
                                    <p:animEffect transition="in" filter="fade">
                                      <p:cBhvr>
                                        <p:cTn id="54" dur="1000"/>
                                        <p:tgtEl>
                                          <p:spTgt spid="4">
                                            <p:txEl>
                                              <p:pRg st="14" end="14"/>
                                            </p:txEl>
                                          </p:spTgt>
                                        </p:tgtEl>
                                      </p:cBhvr>
                                    </p:animEffect>
                                    <p:anim calcmode="lin" valueType="num">
                                      <p:cBhvr>
                                        <p:cTn id="55"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2EAEA36-2217-4E7F-A869-113A7DE393FD}" type="slidenum">
              <a:rPr lang="en-US" smtClean="0"/>
              <a:pPr>
                <a:defRPr/>
              </a:pPr>
              <a:t>21</a:t>
            </a:fld>
            <a:endParaRPr lang="en-US" dirty="0"/>
          </a:p>
        </p:txBody>
      </p:sp>
      <p:sp>
        <p:nvSpPr>
          <p:cNvPr id="3" name="Rectangle 2"/>
          <p:cNvSpPr/>
          <p:nvPr/>
        </p:nvSpPr>
        <p:spPr>
          <a:xfrm>
            <a:off x="576762" y="223613"/>
            <a:ext cx="3275256" cy="461665"/>
          </a:xfrm>
          <a:prstGeom prst="rect">
            <a:avLst/>
          </a:prstGeom>
        </p:spPr>
        <p:txBody>
          <a:bodyPr wrap="none">
            <a:spAutoFit/>
          </a:bodyPr>
          <a:lstStyle/>
          <a:p>
            <a:pPr lvl="0"/>
            <a:r>
              <a:rPr lang="en-US" altLang="en-US" sz="2400" dirty="0">
                <a:solidFill>
                  <a:srgbClr val="18274B"/>
                </a:solidFill>
              </a:rPr>
              <a:t>Dealing with journals</a:t>
            </a:r>
          </a:p>
        </p:txBody>
      </p:sp>
      <p:sp>
        <p:nvSpPr>
          <p:cNvPr id="4" name="TextBox 3"/>
          <p:cNvSpPr txBox="1"/>
          <p:nvPr/>
        </p:nvSpPr>
        <p:spPr>
          <a:xfrm>
            <a:off x="576762" y="969485"/>
            <a:ext cx="8165794" cy="6294031"/>
          </a:xfrm>
          <a:prstGeom prst="rect">
            <a:avLst/>
          </a:prstGeom>
          <a:noFill/>
        </p:spPr>
        <p:txBody>
          <a:bodyPr wrap="square" rtlCol="0">
            <a:spAutoFit/>
          </a:bodyPr>
          <a:lstStyle/>
          <a:p>
            <a:pPr defTabSz="274320">
              <a:spcAft>
                <a:spcPts val="900"/>
              </a:spcAft>
            </a:pPr>
            <a:r>
              <a:rPr lang="en-US" sz="2000" dirty="0" smtClean="0">
                <a:solidFill>
                  <a:srgbClr val="0070C0"/>
                </a:solidFill>
              </a:rPr>
              <a:t>Reviewer Context</a:t>
            </a:r>
          </a:p>
          <a:p>
            <a:pPr marL="283464" indent="-285750" defTabSz="274320">
              <a:spcAft>
                <a:spcPts val="900"/>
              </a:spcAft>
              <a:buFont typeface="Wingdings" pitchFamily="2" charset="2"/>
              <a:buChar char="§"/>
            </a:pPr>
            <a:r>
              <a:rPr lang="en-US" sz="1800" dirty="0" smtClean="0"/>
              <a:t>Volunteer labor</a:t>
            </a:r>
          </a:p>
          <a:p>
            <a:pPr marL="283464" indent="-285750" defTabSz="274320">
              <a:spcAft>
                <a:spcPts val="900"/>
              </a:spcAft>
              <a:buFont typeface="Wingdings" pitchFamily="2" charset="2"/>
              <a:buChar char="§"/>
            </a:pPr>
            <a:r>
              <a:rPr lang="en-US" sz="1800" dirty="0" smtClean="0"/>
              <a:t>Try to be fair</a:t>
            </a:r>
          </a:p>
          <a:p>
            <a:pPr marL="283464" indent="-285750" defTabSz="274320">
              <a:spcAft>
                <a:spcPts val="900"/>
              </a:spcAft>
              <a:buFont typeface="Wingdings" pitchFamily="2" charset="2"/>
              <a:buChar char="§"/>
            </a:pPr>
            <a:r>
              <a:rPr lang="en-US" sz="1800" dirty="0" smtClean="0"/>
              <a:t>Competition for their time</a:t>
            </a:r>
          </a:p>
          <a:p>
            <a:pPr marL="283464" indent="-285750" defTabSz="274320">
              <a:spcAft>
                <a:spcPts val="900"/>
              </a:spcAft>
              <a:buFont typeface="Wingdings" pitchFamily="2" charset="2"/>
              <a:buChar char="§"/>
            </a:pPr>
            <a:r>
              <a:rPr lang="en-US" sz="1800" dirty="0" smtClean="0"/>
              <a:t>Likely to look for shortcuts</a:t>
            </a:r>
          </a:p>
          <a:p>
            <a:pPr marL="692150" indent="-401638" defTabSz="274320">
              <a:spcAft>
                <a:spcPts val="900"/>
              </a:spcAft>
              <a:buFont typeface="Wingdings" pitchFamily="2" charset="2"/>
              <a:buChar char="Ø"/>
            </a:pPr>
            <a:r>
              <a:rPr lang="en-US" sz="1800" dirty="0" smtClean="0"/>
              <a:t>What looks good is good</a:t>
            </a:r>
          </a:p>
          <a:p>
            <a:pPr marL="692150" indent="-401638" defTabSz="274320">
              <a:spcAft>
                <a:spcPts val="900"/>
              </a:spcAft>
              <a:buFont typeface="Wingdings" pitchFamily="2" charset="2"/>
              <a:buChar char="Ø"/>
            </a:pPr>
            <a:r>
              <a:rPr lang="en-US" sz="1800" dirty="0" smtClean="0"/>
              <a:t>Known is better than unknown</a:t>
            </a:r>
          </a:p>
          <a:p>
            <a:pPr marL="692150" indent="-401638" defTabSz="274320">
              <a:spcAft>
                <a:spcPts val="900"/>
              </a:spcAft>
              <a:buFont typeface="Wingdings" pitchFamily="2" charset="2"/>
              <a:buChar char="Ø"/>
            </a:pPr>
            <a:r>
              <a:rPr lang="en-US" sz="1800" dirty="0" smtClean="0"/>
              <a:t>News is better – surprise, novelty</a:t>
            </a:r>
          </a:p>
          <a:p>
            <a:pPr marL="283464" indent="-285750" defTabSz="274320">
              <a:spcAft>
                <a:spcPts val="900"/>
              </a:spcAft>
              <a:buFont typeface="Wingdings" pitchFamily="2" charset="2"/>
              <a:buChar char="§"/>
            </a:pPr>
            <a:r>
              <a:rPr lang="en-US" sz="1800" dirty="0" smtClean="0"/>
              <a:t>Using this perspective</a:t>
            </a:r>
          </a:p>
          <a:p>
            <a:pPr marL="692150" indent="-401638" defTabSz="274320">
              <a:spcAft>
                <a:spcPts val="900"/>
              </a:spcAft>
              <a:buFont typeface="Wingdings" pitchFamily="2" charset="2"/>
              <a:buChar char="Ø"/>
            </a:pPr>
            <a:r>
              <a:rPr lang="en-US" sz="1800" dirty="0" smtClean="0"/>
              <a:t>Recommend reviewers</a:t>
            </a:r>
          </a:p>
          <a:p>
            <a:pPr marL="692150" indent="-401638" defTabSz="274320">
              <a:spcAft>
                <a:spcPts val="900"/>
              </a:spcAft>
              <a:buFont typeface="Wingdings" pitchFamily="2" charset="2"/>
              <a:buChar char="Ø"/>
            </a:pPr>
            <a:r>
              <a:rPr lang="en-US" sz="1800" dirty="0" smtClean="0"/>
              <a:t>Highlight importance relative to theory, existing knowledge, practical problems</a:t>
            </a:r>
          </a:p>
          <a:p>
            <a:pPr marL="692150" indent="-401638" defTabSz="274320">
              <a:spcAft>
                <a:spcPts val="900"/>
              </a:spcAft>
              <a:buFont typeface="Wingdings" pitchFamily="2" charset="2"/>
              <a:buChar char="Ø"/>
            </a:pPr>
            <a:r>
              <a:rPr lang="en-US" sz="1800" dirty="0" smtClean="0"/>
              <a:t>Highlight novelty, </a:t>
            </a:r>
            <a:r>
              <a:rPr lang="en-US" sz="1800" dirty="0" err="1" smtClean="0"/>
              <a:t>surprisingness</a:t>
            </a:r>
            <a:endParaRPr lang="en-US" sz="1800" dirty="0" smtClean="0"/>
          </a:p>
          <a:p>
            <a:pPr marL="692150" indent="-401638" defTabSz="274320">
              <a:spcAft>
                <a:spcPts val="900"/>
              </a:spcAft>
              <a:buFont typeface="Wingdings" pitchFamily="2" charset="2"/>
              <a:buChar char="Ø"/>
            </a:pPr>
            <a:r>
              <a:rPr lang="en-US" sz="1800" dirty="0" smtClean="0"/>
              <a:t>Perfect language, perfect style, perfect mechanically</a:t>
            </a:r>
          </a:p>
          <a:p>
            <a:pPr marL="283464" indent="-285750" defTabSz="274320">
              <a:spcAft>
                <a:spcPts val="900"/>
              </a:spcAft>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2EAEA36-2217-4E7F-A869-113A7DE393FD}" type="slidenum">
              <a:rPr lang="en-US" smtClean="0"/>
              <a:pPr>
                <a:defRPr/>
              </a:pPr>
              <a:t>22</a:t>
            </a:fld>
            <a:endParaRPr lang="en-US" dirty="0"/>
          </a:p>
        </p:txBody>
      </p:sp>
      <p:sp>
        <p:nvSpPr>
          <p:cNvPr id="3" name="Rectangle 2"/>
          <p:cNvSpPr/>
          <p:nvPr/>
        </p:nvSpPr>
        <p:spPr>
          <a:xfrm>
            <a:off x="576762" y="223613"/>
            <a:ext cx="3275256" cy="461665"/>
          </a:xfrm>
          <a:prstGeom prst="rect">
            <a:avLst/>
          </a:prstGeom>
        </p:spPr>
        <p:txBody>
          <a:bodyPr wrap="none">
            <a:spAutoFit/>
          </a:bodyPr>
          <a:lstStyle/>
          <a:p>
            <a:pPr lvl="0"/>
            <a:r>
              <a:rPr lang="en-US" altLang="en-US" sz="2400" dirty="0">
                <a:solidFill>
                  <a:srgbClr val="18274B"/>
                </a:solidFill>
              </a:rPr>
              <a:t>Dealing with journals</a:t>
            </a:r>
          </a:p>
        </p:txBody>
      </p:sp>
      <p:sp>
        <p:nvSpPr>
          <p:cNvPr id="4" name="TextBox 3"/>
          <p:cNvSpPr txBox="1"/>
          <p:nvPr/>
        </p:nvSpPr>
        <p:spPr>
          <a:xfrm>
            <a:off x="576762" y="969485"/>
            <a:ext cx="8165794" cy="5532284"/>
          </a:xfrm>
          <a:prstGeom prst="rect">
            <a:avLst/>
          </a:prstGeom>
          <a:noFill/>
        </p:spPr>
        <p:txBody>
          <a:bodyPr wrap="square" rtlCol="0">
            <a:spAutoFit/>
          </a:bodyPr>
          <a:lstStyle/>
          <a:p>
            <a:pPr defTabSz="274320">
              <a:spcAft>
                <a:spcPts val="900"/>
              </a:spcAft>
            </a:pPr>
            <a:r>
              <a:rPr lang="en-US" sz="2000" dirty="0" smtClean="0">
                <a:solidFill>
                  <a:srgbClr val="0070C0"/>
                </a:solidFill>
              </a:rPr>
              <a:t>Questions reviewers want to see answered</a:t>
            </a:r>
          </a:p>
          <a:p>
            <a:pPr marL="283464" indent="-285750" defTabSz="274320">
              <a:spcAft>
                <a:spcPts val="900"/>
              </a:spcAft>
              <a:buFont typeface="Arial" panose="020B0604020202020204" pitchFamily="34" charset="0"/>
              <a:buChar char="•"/>
            </a:pPr>
            <a:r>
              <a:rPr lang="en-US" sz="1600" dirty="0" smtClean="0"/>
              <a:t>Is there a clear research question? Why is </a:t>
            </a:r>
            <a:r>
              <a:rPr lang="en-US" sz="1600" dirty="0"/>
              <a:t>it </a:t>
            </a:r>
            <a:r>
              <a:rPr lang="en-US" sz="1600" dirty="0" smtClean="0"/>
              <a:t>important</a:t>
            </a:r>
            <a:r>
              <a:rPr lang="en-US" sz="1600" dirty="0"/>
              <a:t>?</a:t>
            </a:r>
            <a:endParaRPr lang="en-US" sz="1600" dirty="0" smtClean="0"/>
          </a:p>
          <a:p>
            <a:pPr marL="283464" indent="-285750" defTabSz="274320">
              <a:spcAft>
                <a:spcPts val="900"/>
              </a:spcAft>
              <a:buFont typeface="Arial" panose="020B0604020202020204" pitchFamily="34" charset="0"/>
              <a:buChar char="•"/>
            </a:pPr>
            <a:r>
              <a:rPr lang="en-US" sz="1600" dirty="0" smtClean="0"/>
              <a:t>Does the work fill a gap in the existing literature?</a:t>
            </a:r>
          </a:p>
          <a:p>
            <a:pPr marL="283464" indent="-285750" defTabSz="274320">
              <a:spcAft>
                <a:spcPts val="900"/>
              </a:spcAft>
              <a:buFont typeface="Arial" panose="020B0604020202020204" pitchFamily="34" charset="0"/>
              <a:buChar char="•"/>
            </a:pPr>
            <a:r>
              <a:rPr lang="en-US" sz="1600" dirty="0" smtClean="0"/>
              <a:t>Is the logic of the research adequate to answer the research question?</a:t>
            </a:r>
          </a:p>
          <a:p>
            <a:pPr marL="283464" indent="-285750" defTabSz="274320">
              <a:spcAft>
                <a:spcPts val="900"/>
              </a:spcAft>
              <a:buFont typeface="Arial" panose="020B0604020202020204" pitchFamily="34" charset="0"/>
              <a:buChar char="•"/>
            </a:pPr>
            <a:r>
              <a:rPr lang="en-US" sz="1600" dirty="0"/>
              <a:t>I</a:t>
            </a:r>
            <a:r>
              <a:rPr lang="en-US" sz="1600" dirty="0" smtClean="0"/>
              <a:t>s the methodology appropriate for the research question?</a:t>
            </a:r>
          </a:p>
          <a:p>
            <a:pPr marL="283464" indent="-285750" defTabSz="274320">
              <a:spcAft>
                <a:spcPts val="900"/>
              </a:spcAft>
              <a:buFont typeface="Arial" panose="020B0604020202020204" pitchFamily="34" charset="0"/>
              <a:buChar char="•"/>
            </a:pPr>
            <a:r>
              <a:rPr lang="en-US" sz="1600" dirty="0" smtClean="0"/>
              <a:t>Do the results adequately address the hypotheses?</a:t>
            </a:r>
          </a:p>
          <a:p>
            <a:pPr marL="283464" indent="-285750" defTabSz="274320">
              <a:spcAft>
                <a:spcPts val="900"/>
              </a:spcAft>
              <a:buFont typeface="Arial" panose="020B0604020202020204" pitchFamily="34" charset="0"/>
              <a:buChar char="•"/>
            </a:pPr>
            <a:r>
              <a:rPr lang="en-US" sz="1600" dirty="0" smtClean="0"/>
              <a:t>Are interpretations </a:t>
            </a:r>
            <a:r>
              <a:rPr lang="en-US" sz="1600" dirty="0"/>
              <a:t>consistent </a:t>
            </a:r>
            <a:r>
              <a:rPr lang="en-US" sz="1600" dirty="0" smtClean="0"/>
              <a:t>with the design, the data, and the literature?</a:t>
            </a:r>
          </a:p>
          <a:p>
            <a:pPr marL="283464" indent="-285750" defTabSz="274320">
              <a:spcAft>
                <a:spcPts val="900"/>
              </a:spcAft>
              <a:buFont typeface="Arial" panose="020B0604020202020204" pitchFamily="34" charset="0"/>
              <a:buChar char="•"/>
            </a:pPr>
            <a:r>
              <a:rPr lang="en-US" sz="1600" dirty="0" smtClean="0"/>
              <a:t>Is the research explained clearly and understandably (language, readability)?</a:t>
            </a:r>
          </a:p>
          <a:p>
            <a:pPr marL="283464" indent="-285750" defTabSz="274320">
              <a:spcAft>
                <a:spcPts val="900"/>
              </a:spcAft>
              <a:buFont typeface="Arial" panose="020B0604020202020204" pitchFamily="34" charset="0"/>
              <a:buChar char="•"/>
            </a:pPr>
            <a:r>
              <a:rPr lang="en-US" sz="1600" dirty="0"/>
              <a:t>Are the results novel, surprising?</a:t>
            </a:r>
          </a:p>
          <a:p>
            <a:pPr marL="283464" indent="-285750" defTabSz="274320">
              <a:spcAft>
                <a:spcPts val="900"/>
              </a:spcAft>
              <a:buFont typeface="Arial" panose="020B0604020202020204" pitchFamily="34" charset="0"/>
              <a:buChar char="•"/>
            </a:pPr>
            <a:r>
              <a:rPr lang="en-US" sz="1600" dirty="0" smtClean="0"/>
              <a:t>Does the paper conform to journal style guidelines?</a:t>
            </a:r>
          </a:p>
          <a:p>
            <a:pPr marL="283464" indent="-285750" defTabSz="274320">
              <a:spcAft>
                <a:spcPts val="900"/>
              </a:spcAft>
              <a:buFont typeface="Arial" panose="020B0604020202020204" pitchFamily="34" charset="0"/>
              <a:buChar char="•"/>
            </a:pPr>
            <a:endParaRPr lang="en-US" sz="1600" dirty="0" smtClean="0"/>
          </a:p>
          <a:p>
            <a:pPr algn="ctr" defTabSz="274320">
              <a:spcAft>
                <a:spcPts val="900"/>
              </a:spcAft>
              <a:defRPr/>
            </a:pPr>
            <a:r>
              <a:rPr lang="en-US" sz="2400" i="1" dirty="0">
                <a:solidFill>
                  <a:srgbClr val="7030A0"/>
                </a:solidFill>
              </a:rPr>
              <a:t>T</a:t>
            </a:r>
            <a:r>
              <a:rPr lang="en-US" sz="2400" i="1" dirty="0" smtClean="0">
                <a:solidFill>
                  <a:srgbClr val="7030A0"/>
                </a:solidFill>
              </a:rPr>
              <a:t>he confused mind says “No!”</a:t>
            </a:r>
            <a:endParaRPr lang="en-US" sz="2400" i="1" dirty="0">
              <a:solidFill>
                <a:srgbClr val="7030A0"/>
              </a:solidFill>
            </a:endParaRPr>
          </a:p>
          <a:p>
            <a:pPr algn="ctr" defTabSz="274320">
              <a:spcAft>
                <a:spcPts val="900"/>
              </a:spcAft>
              <a:defRPr/>
            </a:pPr>
            <a:r>
              <a:rPr lang="en-US" sz="2400" i="1" dirty="0" smtClean="0">
                <a:solidFill>
                  <a:srgbClr val="7030A0"/>
                </a:solidFill>
              </a:rPr>
              <a:t>Don’t confuse reviewers or editors.</a:t>
            </a:r>
            <a:endParaRPr lang="en-US" sz="2400" i="1" dirty="0">
              <a:solidFill>
                <a:srgbClr val="7030A0"/>
              </a:solidFill>
            </a:endParaRP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xmlns="" val="17827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Effect transition="in" filter="fade">
                                      <p:cBhvr>
                                        <p:cTn id="43" dur="1000"/>
                                        <p:tgtEl>
                                          <p:spTgt spid="4">
                                            <p:txEl>
                                              <p:pRg st="11" end="11"/>
                                            </p:txEl>
                                          </p:spTgt>
                                        </p:tgtEl>
                                      </p:cBhvr>
                                    </p:animEffect>
                                    <p:anim calcmode="lin" valueType="num">
                                      <p:cBhvr>
                                        <p:cTn id="44"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
                                            <p:txEl>
                                              <p:pRg st="12" end="12"/>
                                            </p:txEl>
                                          </p:spTgt>
                                        </p:tgtEl>
                                        <p:attrNameLst>
                                          <p:attrName>style.visibility</p:attrName>
                                        </p:attrNameLst>
                                      </p:cBhvr>
                                      <p:to>
                                        <p:strVal val="visible"/>
                                      </p:to>
                                    </p:set>
                                    <p:animEffect transition="in" filter="fade">
                                      <p:cBhvr>
                                        <p:cTn id="50" dur="1000"/>
                                        <p:tgtEl>
                                          <p:spTgt spid="4">
                                            <p:txEl>
                                              <p:pRg st="12" end="12"/>
                                            </p:txEl>
                                          </p:spTgt>
                                        </p:tgtEl>
                                      </p:cBhvr>
                                    </p:animEffect>
                                    <p:anim calcmode="lin" valueType="num">
                                      <p:cBhvr>
                                        <p:cTn id="51"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fld id="{AA7E229F-33C0-4C1D-8549-E5CD974DE1C6}" type="slidenum">
              <a:rPr lang="en-US" altLang="en-US" sz="700" smtClean="0">
                <a:solidFill>
                  <a:schemeClr val="tx1"/>
                </a:solidFill>
              </a:rPr>
              <a:pPr eaLnBrk="1" hangingPunct="1">
                <a:spcBef>
                  <a:spcPct val="0"/>
                </a:spcBef>
                <a:buClrTx/>
                <a:buFontTx/>
                <a:buNone/>
              </a:pPr>
              <a:t>23</a:t>
            </a:fld>
            <a:endParaRPr lang="en-US" altLang="en-US" sz="700" dirty="0" smtClean="0">
              <a:solidFill>
                <a:schemeClr val="tx1"/>
              </a:solidFill>
            </a:endParaRPr>
          </a:p>
        </p:txBody>
      </p:sp>
      <p:sp>
        <p:nvSpPr>
          <p:cNvPr id="18435" name="Rectangle 2"/>
          <p:cNvSpPr>
            <a:spLocks noChangeArrowheads="1"/>
          </p:cNvSpPr>
          <p:nvPr/>
        </p:nvSpPr>
        <p:spPr bwMode="auto">
          <a:xfrm>
            <a:off x="571500" y="192088"/>
            <a:ext cx="32750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r>
              <a:rPr lang="en-US" altLang="en-US" sz="2400" dirty="0"/>
              <a:t>Dealing with journals</a:t>
            </a:r>
          </a:p>
        </p:txBody>
      </p:sp>
      <p:sp>
        <p:nvSpPr>
          <p:cNvPr id="17412" name="Rectangle 3"/>
          <p:cNvSpPr>
            <a:spLocks noChangeArrowheads="1"/>
          </p:cNvSpPr>
          <p:nvPr/>
        </p:nvSpPr>
        <p:spPr bwMode="auto">
          <a:xfrm>
            <a:off x="571500" y="1011238"/>
            <a:ext cx="8482013" cy="4262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273050"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defTabSz="273050" eaLnBrk="0" hangingPunct="0">
              <a:spcBef>
                <a:spcPct val="20000"/>
              </a:spcBef>
              <a:buSzPct val="60000"/>
              <a:buFont typeface="Arial" charset="0"/>
              <a:buChar char="►"/>
              <a:defRPr>
                <a:solidFill>
                  <a:srgbClr val="18274B"/>
                </a:solidFill>
                <a:latin typeface="Arial" charset="0"/>
              </a:defRPr>
            </a:lvl2pPr>
            <a:lvl3pPr marL="1200150" indent="-285750" defTabSz="273050" eaLnBrk="0" hangingPunct="0">
              <a:spcBef>
                <a:spcPct val="20000"/>
              </a:spcBef>
              <a:buSzPct val="80000"/>
              <a:buChar char="•"/>
              <a:defRPr sz="1600">
                <a:solidFill>
                  <a:srgbClr val="18274B"/>
                </a:solidFill>
                <a:latin typeface="Arial" charset="0"/>
              </a:defRPr>
            </a:lvl3pPr>
            <a:lvl4pPr marL="1600200" indent="-228600" defTabSz="273050" eaLnBrk="0" hangingPunct="0">
              <a:spcBef>
                <a:spcPct val="20000"/>
              </a:spcBef>
              <a:buSzPct val="80000"/>
              <a:buChar char="•"/>
              <a:defRPr sz="1400">
                <a:solidFill>
                  <a:srgbClr val="18274B"/>
                </a:solidFill>
                <a:latin typeface="Arial" charset="0"/>
              </a:defRPr>
            </a:lvl4pPr>
            <a:lvl5pPr marL="2057400" indent="-228600" defTabSz="273050" eaLnBrk="0" hangingPunct="0">
              <a:spcBef>
                <a:spcPct val="20000"/>
              </a:spcBef>
              <a:buSzPct val="80000"/>
              <a:buChar char="•"/>
              <a:defRPr sz="1200">
                <a:solidFill>
                  <a:srgbClr val="18274B"/>
                </a:solidFill>
                <a:latin typeface="Arial" charset="0"/>
              </a:defRPr>
            </a:lvl5pPr>
            <a:lvl6pPr marL="2514600" indent="-228600" defTabSz="273050" eaLnBrk="0" fontAlgn="base" hangingPunct="0">
              <a:spcBef>
                <a:spcPct val="20000"/>
              </a:spcBef>
              <a:spcAft>
                <a:spcPct val="0"/>
              </a:spcAft>
              <a:buSzPct val="80000"/>
              <a:buChar char="•"/>
              <a:defRPr sz="1200">
                <a:solidFill>
                  <a:srgbClr val="18274B"/>
                </a:solidFill>
                <a:latin typeface="Arial" charset="0"/>
              </a:defRPr>
            </a:lvl6pPr>
            <a:lvl7pPr marL="2971800" indent="-228600" defTabSz="273050" eaLnBrk="0" fontAlgn="base" hangingPunct="0">
              <a:spcBef>
                <a:spcPct val="20000"/>
              </a:spcBef>
              <a:spcAft>
                <a:spcPct val="0"/>
              </a:spcAft>
              <a:buSzPct val="80000"/>
              <a:buChar char="•"/>
              <a:defRPr sz="1200">
                <a:solidFill>
                  <a:srgbClr val="18274B"/>
                </a:solidFill>
                <a:latin typeface="Arial" charset="0"/>
              </a:defRPr>
            </a:lvl7pPr>
            <a:lvl8pPr marL="3429000" indent="-228600" defTabSz="273050" eaLnBrk="0" fontAlgn="base" hangingPunct="0">
              <a:spcBef>
                <a:spcPct val="20000"/>
              </a:spcBef>
              <a:spcAft>
                <a:spcPct val="0"/>
              </a:spcAft>
              <a:buSzPct val="80000"/>
              <a:buChar char="•"/>
              <a:defRPr sz="1200">
                <a:solidFill>
                  <a:srgbClr val="18274B"/>
                </a:solidFill>
                <a:latin typeface="Arial" charset="0"/>
              </a:defRPr>
            </a:lvl8pPr>
            <a:lvl9pPr marL="3886200" indent="-228600" defTabSz="27305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spcAft>
                <a:spcPts val="900"/>
              </a:spcAft>
              <a:buClrTx/>
              <a:buFont typeface="Wingdings" pitchFamily="2" charset="2"/>
              <a:buNone/>
              <a:defRPr/>
            </a:pPr>
            <a:r>
              <a:rPr lang="en-US" altLang="en-US" dirty="0" smtClean="0">
                <a:solidFill>
                  <a:srgbClr val="0070C0"/>
                </a:solidFill>
              </a:rPr>
              <a:t>Submission cover letters</a:t>
            </a:r>
          </a:p>
          <a:p>
            <a:pPr marL="285750" indent="-285750" eaLnBrk="1" hangingPunct="1">
              <a:spcBef>
                <a:spcPct val="0"/>
              </a:spcBef>
              <a:spcAft>
                <a:spcPts val="900"/>
              </a:spcAft>
              <a:buClrTx/>
              <a:buFont typeface="Wingdings 2" panose="05020102010507070707" pitchFamily="18" charset="2"/>
              <a:buChar char=""/>
              <a:defRPr/>
            </a:pPr>
            <a:r>
              <a:rPr lang="en-US" altLang="en-US" sz="1600" dirty="0" smtClean="0">
                <a:solidFill>
                  <a:schemeClr val="tx1"/>
                </a:solidFill>
              </a:rPr>
              <a:t>Some guidelines (electronic </a:t>
            </a:r>
            <a:r>
              <a:rPr lang="en-US" altLang="en-US" sz="1600" dirty="0">
                <a:solidFill>
                  <a:schemeClr val="tx1"/>
                </a:solidFill>
              </a:rPr>
              <a:t>submission portals often </a:t>
            </a:r>
            <a:r>
              <a:rPr lang="en-US" altLang="en-US" sz="1600" dirty="0" smtClean="0">
                <a:solidFill>
                  <a:schemeClr val="tx1"/>
                </a:solidFill>
              </a:rPr>
              <a:t>ask about </a:t>
            </a:r>
            <a:r>
              <a:rPr lang="en-US" altLang="en-US" sz="1600" dirty="0">
                <a:solidFill>
                  <a:schemeClr val="tx1"/>
                </a:solidFill>
              </a:rPr>
              <a:t>these issues)</a:t>
            </a:r>
            <a:endParaRPr lang="en-US" altLang="en-US" sz="1600" dirty="0" smtClean="0">
              <a:solidFill>
                <a:schemeClr val="tx1"/>
              </a:solidFill>
            </a:endParaRPr>
          </a:p>
          <a:p>
            <a:pPr marL="576072" indent="-285750" eaLnBrk="1" hangingPunct="1">
              <a:spcBef>
                <a:spcPct val="0"/>
              </a:spcBef>
              <a:spcAft>
                <a:spcPts val="900"/>
              </a:spcAft>
              <a:buFont typeface="Wingdings" pitchFamily="2" charset="2"/>
              <a:buChar char="Ø"/>
              <a:defRPr/>
            </a:pPr>
            <a:r>
              <a:rPr lang="en-US" altLang="en-US" sz="1600" dirty="0" smtClean="0">
                <a:solidFill>
                  <a:schemeClr val="tx1"/>
                </a:solidFill>
              </a:rPr>
              <a:t>Use the editor's name and the title of the journal</a:t>
            </a:r>
          </a:p>
          <a:p>
            <a:pPr marL="576072" indent="-285750" eaLnBrk="1" hangingPunct="1">
              <a:spcBef>
                <a:spcPct val="0"/>
              </a:spcBef>
              <a:spcAft>
                <a:spcPts val="900"/>
              </a:spcAft>
              <a:buFont typeface="Wingdings" pitchFamily="2" charset="2"/>
              <a:buChar char="Ø"/>
              <a:defRPr/>
            </a:pPr>
            <a:r>
              <a:rPr lang="en-US" altLang="en-US" sz="1600" dirty="0" smtClean="0">
                <a:solidFill>
                  <a:schemeClr val="tx1"/>
                </a:solidFill>
              </a:rPr>
              <a:t>Include manuscript details (title, word count, numbers of figures and tables)</a:t>
            </a:r>
          </a:p>
          <a:p>
            <a:pPr marL="576072" indent="-285750" eaLnBrk="1" hangingPunct="1">
              <a:spcBef>
                <a:spcPct val="0"/>
              </a:spcBef>
              <a:spcAft>
                <a:spcPts val="900"/>
              </a:spcAft>
              <a:buFont typeface="Wingdings" pitchFamily="2" charset="2"/>
              <a:buChar char="Ø"/>
              <a:defRPr/>
            </a:pPr>
            <a:r>
              <a:rPr lang="en-US" altLang="en-US" sz="1600" dirty="0" smtClean="0">
                <a:solidFill>
                  <a:schemeClr val="tx1"/>
                </a:solidFill>
              </a:rPr>
              <a:t>BRIEFLY, tell why the paper is worth publishing (importance, novelty, surprisingness, robustness)</a:t>
            </a:r>
          </a:p>
          <a:p>
            <a:pPr marL="548640" indent="-285750" eaLnBrk="1" hangingPunct="1">
              <a:spcBef>
                <a:spcPct val="0"/>
              </a:spcBef>
              <a:spcAft>
                <a:spcPts val="900"/>
              </a:spcAft>
              <a:buFont typeface="Wingdings" pitchFamily="2" charset="2"/>
              <a:buChar char="Ø"/>
              <a:defRPr/>
            </a:pPr>
            <a:r>
              <a:rPr lang="en-US" altLang="en-US" sz="1600" dirty="0" smtClean="0">
                <a:solidFill>
                  <a:schemeClr val="tx1"/>
                </a:solidFill>
              </a:rPr>
              <a:t>Recommend </a:t>
            </a:r>
            <a:r>
              <a:rPr lang="en-US" altLang="en-US" sz="1600" dirty="0">
                <a:solidFill>
                  <a:schemeClr val="tx1"/>
                </a:solidFill>
              </a:rPr>
              <a:t>preferred, non-preferred </a:t>
            </a:r>
            <a:r>
              <a:rPr lang="en-US" altLang="en-US" sz="1600" dirty="0" smtClean="0">
                <a:solidFill>
                  <a:schemeClr val="tx1"/>
                </a:solidFill>
              </a:rPr>
              <a:t>reviewers: Tap your network</a:t>
            </a:r>
          </a:p>
          <a:p>
            <a:pPr marL="548640" indent="-285750" eaLnBrk="1" hangingPunct="1">
              <a:spcBef>
                <a:spcPct val="0"/>
              </a:spcBef>
              <a:spcAft>
                <a:spcPts val="900"/>
              </a:spcAft>
              <a:buFont typeface="Wingdings" pitchFamily="2" charset="2"/>
              <a:buChar char="Ø"/>
              <a:defRPr/>
            </a:pPr>
            <a:r>
              <a:rPr lang="en-US" altLang="en-US" sz="1600" dirty="0" smtClean="0">
                <a:solidFill>
                  <a:schemeClr val="tx1"/>
                </a:solidFill>
              </a:rPr>
              <a:t>Affirm the paper is not under consideration elsewhere</a:t>
            </a:r>
          </a:p>
          <a:p>
            <a:pPr marL="548640" indent="-285750" eaLnBrk="1" hangingPunct="1">
              <a:spcBef>
                <a:spcPct val="0"/>
              </a:spcBef>
              <a:spcAft>
                <a:spcPts val="900"/>
              </a:spcAft>
              <a:buFont typeface="Wingdings" pitchFamily="2" charset="2"/>
              <a:buChar char="Ø"/>
              <a:defRPr/>
            </a:pPr>
            <a:r>
              <a:rPr lang="en-US" altLang="en-US" sz="1600" dirty="0" smtClean="0">
                <a:solidFill>
                  <a:schemeClr val="tx1"/>
                </a:solidFill>
              </a:rPr>
              <a:t>Affirm conformity with ethical requirements (use available protocols)</a:t>
            </a:r>
          </a:p>
          <a:p>
            <a:pPr marL="548640" indent="-285750" eaLnBrk="1" hangingPunct="1">
              <a:spcBef>
                <a:spcPct val="0"/>
              </a:spcBef>
              <a:spcAft>
                <a:spcPts val="900"/>
              </a:spcAft>
              <a:buFont typeface="Wingdings" pitchFamily="2" charset="2"/>
              <a:buChar char="Ø"/>
              <a:defRPr/>
            </a:pPr>
            <a:r>
              <a:rPr lang="en-US" altLang="en-US" sz="1600" dirty="0" smtClean="0">
                <a:solidFill>
                  <a:schemeClr val="tx1"/>
                </a:solidFill>
              </a:rPr>
              <a:t>Acknowledge potential conflicts of interest</a:t>
            </a:r>
          </a:p>
          <a:p>
            <a:pPr marL="548640" indent="-285750" eaLnBrk="1" hangingPunct="1">
              <a:spcBef>
                <a:spcPct val="0"/>
              </a:spcBef>
              <a:spcAft>
                <a:spcPts val="900"/>
              </a:spcAft>
              <a:buFont typeface="Wingdings" pitchFamily="2" charset="2"/>
              <a:buChar char="Ø"/>
              <a:defRPr/>
            </a:pPr>
            <a:r>
              <a:rPr lang="en-US" altLang="en-US" sz="1600" dirty="0" smtClean="0">
                <a:solidFill>
                  <a:schemeClr val="tx1"/>
                </a:solidFill>
              </a:rPr>
              <a:t>Include contact information for corresponding author</a:t>
            </a:r>
          </a:p>
          <a:p>
            <a:pPr marL="548640" indent="-285750" eaLnBrk="1" hangingPunct="1">
              <a:spcBef>
                <a:spcPct val="0"/>
              </a:spcBef>
              <a:spcAft>
                <a:spcPts val="900"/>
              </a:spcAft>
              <a:buFont typeface="Wingdings" pitchFamily="2" charset="2"/>
              <a:buChar char="Ø"/>
              <a:defRPr/>
            </a:pPr>
            <a:endParaRPr lang="en-US" alt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2">
                                            <p:txEl>
                                              <p:pRg st="1" end="1"/>
                                            </p:txEl>
                                          </p:spTgt>
                                        </p:tgtEl>
                                        <p:attrNameLst>
                                          <p:attrName>style.visibility</p:attrName>
                                        </p:attrNameLst>
                                      </p:cBhvr>
                                      <p:to>
                                        <p:strVal val="visible"/>
                                      </p:to>
                                    </p:set>
                                    <p:anim calcmode="lin" valueType="num">
                                      <p:cBhvr additive="base">
                                        <p:cTn id="7" dur="500" fill="hold"/>
                                        <p:tgtEl>
                                          <p:spTgt spid="174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1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41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41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41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4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fld id="{539E8E16-B8D3-4F0D-9D63-225202218529}" type="slidenum">
              <a:rPr lang="en-US" altLang="en-US" sz="700" smtClean="0">
                <a:solidFill>
                  <a:schemeClr val="tx1"/>
                </a:solidFill>
              </a:rPr>
              <a:pPr eaLnBrk="1" hangingPunct="1">
                <a:spcBef>
                  <a:spcPct val="0"/>
                </a:spcBef>
                <a:buClrTx/>
                <a:buFontTx/>
                <a:buNone/>
              </a:pPr>
              <a:t>24</a:t>
            </a:fld>
            <a:endParaRPr lang="en-US" altLang="en-US" sz="700" dirty="0" smtClean="0">
              <a:solidFill>
                <a:schemeClr val="tx1"/>
              </a:solidFill>
            </a:endParaRPr>
          </a:p>
        </p:txBody>
      </p:sp>
      <p:sp>
        <p:nvSpPr>
          <p:cNvPr id="19459" name="Rectangle 2"/>
          <p:cNvSpPr>
            <a:spLocks noChangeArrowheads="1"/>
          </p:cNvSpPr>
          <p:nvPr/>
        </p:nvSpPr>
        <p:spPr bwMode="auto">
          <a:xfrm>
            <a:off x="581025" y="219075"/>
            <a:ext cx="32750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r>
              <a:rPr lang="en-US" altLang="en-US" sz="2400" dirty="0"/>
              <a:t>Dealing with journals</a:t>
            </a:r>
          </a:p>
        </p:txBody>
      </p:sp>
      <p:sp>
        <p:nvSpPr>
          <p:cNvPr id="5" name="Rectangle 4"/>
          <p:cNvSpPr/>
          <p:nvPr/>
        </p:nvSpPr>
        <p:spPr>
          <a:xfrm>
            <a:off x="581025" y="990128"/>
            <a:ext cx="7005638" cy="4578176"/>
          </a:xfrm>
          <a:prstGeom prst="rect">
            <a:avLst/>
          </a:prstGeom>
        </p:spPr>
        <p:txBody>
          <a:bodyPr>
            <a:spAutoFit/>
          </a:bodyPr>
          <a:lstStyle/>
          <a:p>
            <a:pPr defTabSz="274320">
              <a:spcAft>
                <a:spcPts val="900"/>
              </a:spcAft>
              <a:defRPr/>
            </a:pPr>
            <a:r>
              <a:rPr lang="en-US" sz="2000" dirty="0">
                <a:solidFill>
                  <a:srgbClr val="0070C0"/>
                </a:solidFill>
              </a:rPr>
              <a:t>Submission cover letters</a:t>
            </a:r>
          </a:p>
          <a:p>
            <a:pPr marL="285750" indent="-285750" defTabSz="274320">
              <a:spcAft>
                <a:spcPts val="1200"/>
              </a:spcAft>
              <a:buFont typeface="Wingdings 2" pitchFamily="18" charset="2"/>
              <a:buChar char=""/>
              <a:defRPr/>
            </a:pPr>
            <a:r>
              <a:rPr lang="en-US" sz="1800" dirty="0"/>
              <a:t>Potential problem </a:t>
            </a:r>
            <a:r>
              <a:rPr lang="en-US" sz="1800" dirty="0" smtClean="0"/>
              <a:t>areas to avoid</a:t>
            </a:r>
            <a:endParaRPr lang="en-US" sz="1800" dirty="0"/>
          </a:p>
          <a:p>
            <a:pPr marL="576072" lvl="1" indent="-285750" defTabSz="274320">
              <a:spcAft>
                <a:spcPts val="1200"/>
              </a:spcAft>
              <a:buFont typeface="Wingdings" panose="05000000000000000000" pitchFamily="2" charset="2"/>
              <a:buChar char="Ø"/>
              <a:defRPr/>
            </a:pPr>
            <a:r>
              <a:rPr lang="en-US" sz="1800" dirty="0"/>
              <a:t>Using a form letter</a:t>
            </a:r>
          </a:p>
          <a:p>
            <a:pPr lvl="2" indent="-285750" defTabSz="274320">
              <a:spcAft>
                <a:spcPts val="1200"/>
              </a:spcAft>
              <a:buFont typeface="Wingdings" panose="05000000000000000000" pitchFamily="2" charset="2"/>
              <a:buChar char="ü"/>
              <a:defRPr/>
            </a:pPr>
            <a:r>
              <a:rPr lang="en-US" sz="1800" dirty="0"/>
              <a:t>“Dear editor” </a:t>
            </a:r>
            <a:r>
              <a:rPr lang="en-US" sz="1800" dirty="0">
                <a:solidFill>
                  <a:srgbClr val="FF0000"/>
                </a:solidFill>
              </a:rPr>
              <a:t>(editors have names!)</a:t>
            </a:r>
          </a:p>
          <a:p>
            <a:pPr lvl="2" indent="-285750" defTabSz="274320">
              <a:spcAft>
                <a:spcPts val="1200"/>
              </a:spcAft>
              <a:buFont typeface="Wingdings" panose="05000000000000000000" pitchFamily="2" charset="2"/>
              <a:buChar char="ü"/>
              <a:defRPr/>
            </a:pPr>
            <a:r>
              <a:rPr lang="en-US" sz="1800" dirty="0"/>
              <a:t>“Your honored journal” </a:t>
            </a:r>
            <a:r>
              <a:rPr lang="en-US" sz="1800" dirty="0">
                <a:solidFill>
                  <a:srgbClr val="FF0000"/>
                </a:solidFill>
              </a:rPr>
              <a:t>(it has a title!)</a:t>
            </a:r>
          </a:p>
          <a:p>
            <a:pPr marL="576072" lvl="1" indent="-285750" defTabSz="274320">
              <a:spcAft>
                <a:spcPts val="1200"/>
              </a:spcAft>
              <a:buFont typeface="Wingdings" panose="05000000000000000000" pitchFamily="2" charset="2"/>
              <a:buChar char="Ø"/>
              <a:defRPr/>
            </a:pPr>
            <a:r>
              <a:rPr lang="en-US" sz="1800" dirty="0"/>
              <a:t>Including too much information about the content of the paper </a:t>
            </a:r>
            <a:r>
              <a:rPr lang="en-US" sz="1800" dirty="0">
                <a:solidFill>
                  <a:srgbClr val="FF0000"/>
                </a:solidFill>
              </a:rPr>
              <a:t>(don’t copy-and-paste the abstract!)</a:t>
            </a:r>
          </a:p>
          <a:p>
            <a:pPr marL="576072" lvl="1" indent="-285750" defTabSz="274320">
              <a:spcAft>
                <a:spcPts val="1200"/>
              </a:spcAft>
              <a:buFont typeface="Wingdings" panose="05000000000000000000" pitchFamily="2" charset="2"/>
              <a:buChar char="Ø"/>
              <a:defRPr/>
            </a:pPr>
            <a:r>
              <a:rPr lang="en-US" sz="1800" dirty="0"/>
              <a:t>Leaving out administrative and mechanical </a:t>
            </a:r>
            <a:r>
              <a:rPr lang="en-US" sz="1800" dirty="0" smtClean="0"/>
              <a:t>details </a:t>
            </a:r>
            <a:r>
              <a:rPr lang="en-US" sz="1800" dirty="0" smtClean="0">
                <a:solidFill>
                  <a:srgbClr val="FF0000"/>
                </a:solidFill>
              </a:rPr>
              <a:t>(help the editor manage the manuscript!)</a:t>
            </a:r>
            <a:endParaRPr lang="en-US" sz="1800" dirty="0"/>
          </a:p>
          <a:p>
            <a:pPr marL="576072" lvl="1" indent="-285750" defTabSz="274320">
              <a:spcAft>
                <a:spcPts val="1200"/>
              </a:spcAft>
              <a:buFont typeface="Wingdings" panose="05000000000000000000" pitchFamily="2" charset="2"/>
              <a:buChar char="Ø"/>
              <a:defRPr/>
            </a:pPr>
            <a:r>
              <a:rPr lang="en-US" sz="1800" dirty="0" smtClean="0"/>
              <a:t>Using an obsequious</a:t>
            </a:r>
            <a:r>
              <a:rPr lang="en-US" sz="1800" dirty="0"/>
              <a:t>, pleading tone </a:t>
            </a:r>
            <a:r>
              <a:rPr lang="en-US" sz="1800" dirty="0" smtClean="0">
                <a:solidFill>
                  <a:srgbClr val="FF0000"/>
                </a:solidFill>
              </a:rPr>
              <a:t>(</a:t>
            </a:r>
            <a:r>
              <a:rPr lang="en-US" sz="1800" dirty="0">
                <a:solidFill>
                  <a:srgbClr val="FF0000"/>
                </a:solidFill>
              </a:rPr>
              <a:t>respect yourself and your work!)</a:t>
            </a:r>
          </a:p>
          <a:p>
            <a:pPr defTabSz="274320">
              <a:spcAft>
                <a:spcPts val="90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fld id="{C3CEF734-54E1-468A-BC36-60971C9DC637}" type="slidenum">
              <a:rPr lang="en-US" altLang="en-US" sz="700" smtClean="0">
                <a:solidFill>
                  <a:schemeClr val="tx1"/>
                </a:solidFill>
              </a:rPr>
              <a:pPr eaLnBrk="1" hangingPunct="1">
                <a:spcBef>
                  <a:spcPct val="0"/>
                </a:spcBef>
                <a:buClrTx/>
                <a:buFontTx/>
                <a:buNone/>
              </a:pPr>
              <a:t>25</a:t>
            </a:fld>
            <a:endParaRPr lang="en-US" altLang="en-US" sz="700" dirty="0" smtClean="0">
              <a:solidFill>
                <a:schemeClr val="tx1"/>
              </a:solidFill>
            </a:endParaRPr>
          </a:p>
        </p:txBody>
      </p:sp>
      <p:sp>
        <p:nvSpPr>
          <p:cNvPr id="20483" name="Rectangle 2"/>
          <p:cNvSpPr>
            <a:spLocks noChangeArrowheads="1"/>
          </p:cNvSpPr>
          <p:nvPr/>
        </p:nvSpPr>
        <p:spPr bwMode="auto">
          <a:xfrm>
            <a:off x="554038" y="238125"/>
            <a:ext cx="32750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r>
              <a:rPr lang="en-US" altLang="en-US" sz="2400" dirty="0"/>
              <a:t>Dealing with journals</a:t>
            </a:r>
          </a:p>
        </p:txBody>
      </p:sp>
      <p:sp>
        <p:nvSpPr>
          <p:cNvPr id="4" name="Rectangle 3"/>
          <p:cNvSpPr/>
          <p:nvPr/>
        </p:nvSpPr>
        <p:spPr>
          <a:xfrm>
            <a:off x="554038" y="1160463"/>
            <a:ext cx="8426450" cy="3931846"/>
          </a:xfrm>
          <a:prstGeom prst="rect">
            <a:avLst/>
          </a:prstGeom>
        </p:spPr>
        <p:txBody>
          <a:bodyPr>
            <a:spAutoFit/>
          </a:bodyPr>
          <a:lstStyle/>
          <a:p>
            <a:pPr defTabSz="274320">
              <a:spcAft>
                <a:spcPts val="900"/>
              </a:spcAft>
              <a:defRPr/>
            </a:pPr>
            <a:r>
              <a:rPr lang="en-US" sz="2000" dirty="0">
                <a:solidFill>
                  <a:srgbClr val="0070C0"/>
                </a:solidFill>
              </a:rPr>
              <a:t>Dealing with the review process</a:t>
            </a:r>
          </a:p>
          <a:p>
            <a:pPr marL="285750" indent="-285750" defTabSz="274320">
              <a:spcAft>
                <a:spcPts val="900"/>
              </a:spcAft>
              <a:buFont typeface="Wingdings 2" pitchFamily="18" charset="2"/>
              <a:buChar char=""/>
              <a:defRPr/>
            </a:pPr>
            <a:r>
              <a:rPr lang="en-US" sz="1800" dirty="0">
                <a:sym typeface="Wingdings 2"/>
              </a:rPr>
              <a:t>Initial contacts</a:t>
            </a:r>
          </a:p>
          <a:p>
            <a:pPr marL="576072" lvl="1" indent="-285750" defTabSz="274320">
              <a:spcAft>
                <a:spcPts val="900"/>
              </a:spcAft>
              <a:buFont typeface="Wingdings" panose="05000000000000000000" pitchFamily="2" charset="2"/>
              <a:buChar char="Ø"/>
              <a:defRPr/>
            </a:pPr>
            <a:r>
              <a:rPr lang="en-US" sz="1800" dirty="0"/>
              <a:t>It's okay to contact </a:t>
            </a:r>
            <a:r>
              <a:rPr lang="en-US" sz="1800" dirty="0" smtClean="0"/>
              <a:t>editors, especially about  paper appropriateness</a:t>
            </a:r>
            <a:endParaRPr lang="en-US" sz="1800" dirty="0"/>
          </a:p>
          <a:p>
            <a:pPr marL="576072" lvl="1" indent="-285750" defTabSz="274320">
              <a:spcAft>
                <a:spcPts val="900"/>
              </a:spcAft>
              <a:buFont typeface="Wingdings" panose="05000000000000000000" pitchFamily="2" charset="2"/>
              <a:buChar char="Ø"/>
              <a:defRPr/>
            </a:pPr>
            <a:r>
              <a:rPr lang="en-US" sz="1800" dirty="0" smtClean="0">
                <a:sym typeface="Wingdings 2"/>
              </a:rPr>
              <a:t>DO </a:t>
            </a:r>
            <a:r>
              <a:rPr lang="en-US" sz="1800" dirty="0">
                <a:sym typeface="Wingdings 2"/>
              </a:rPr>
              <a:t>recommend reviewers in your cover letter</a:t>
            </a:r>
          </a:p>
          <a:p>
            <a:pPr lvl="2" indent="-285750" defTabSz="274320">
              <a:spcAft>
                <a:spcPts val="900"/>
              </a:spcAft>
              <a:buFont typeface="Wingdings" panose="05000000000000000000" pitchFamily="2" charset="2"/>
              <a:buChar char="ü"/>
              <a:defRPr/>
            </a:pPr>
            <a:r>
              <a:rPr lang="en-US" sz="1800" dirty="0">
                <a:sym typeface="Wingdings 2"/>
              </a:rPr>
              <a:t>People who know you and your past work</a:t>
            </a:r>
          </a:p>
          <a:p>
            <a:pPr lvl="2" indent="-285750" defTabSz="274320">
              <a:spcAft>
                <a:spcPts val="900"/>
              </a:spcAft>
              <a:buFont typeface="Wingdings" panose="05000000000000000000" pitchFamily="2" charset="2"/>
              <a:buChar char="ü"/>
              <a:defRPr/>
            </a:pPr>
            <a:r>
              <a:rPr lang="en-US" sz="1800" dirty="0">
                <a:sym typeface="Wingdings 2"/>
              </a:rPr>
              <a:t>People whose work is related to your own</a:t>
            </a:r>
          </a:p>
          <a:p>
            <a:pPr lvl="2" indent="-285750" defTabSz="274320">
              <a:spcAft>
                <a:spcPts val="900"/>
              </a:spcAft>
              <a:buFont typeface="Wingdings" panose="05000000000000000000" pitchFamily="2" charset="2"/>
              <a:buChar char="ü"/>
              <a:defRPr/>
            </a:pPr>
            <a:r>
              <a:rPr lang="en-US" sz="1800" dirty="0">
                <a:sym typeface="Wingdings 2"/>
              </a:rPr>
              <a:t>Mention people who </a:t>
            </a:r>
            <a:r>
              <a:rPr lang="en-US" sz="1800" dirty="0" smtClean="0">
                <a:sym typeface="Wingdings 2"/>
              </a:rPr>
              <a:t>you would prefer </a:t>
            </a:r>
            <a:r>
              <a:rPr lang="en-US" sz="1800" i="1" u="sng" dirty="0" smtClean="0">
                <a:sym typeface="Wingdings 2"/>
              </a:rPr>
              <a:t>not</a:t>
            </a:r>
            <a:r>
              <a:rPr lang="en-US" sz="1800" dirty="0" smtClean="0">
                <a:sym typeface="Wingdings 2"/>
              </a:rPr>
              <a:t> to be reviewers</a:t>
            </a:r>
            <a:endParaRPr lang="en-US" sz="1800" dirty="0">
              <a:sym typeface="Wingdings 2"/>
            </a:endParaRPr>
          </a:p>
          <a:p>
            <a:pPr marL="285750" indent="-285750" defTabSz="274320">
              <a:spcAft>
                <a:spcPts val="900"/>
              </a:spcAft>
              <a:buFont typeface="Wingdings 2" pitchFamily="18" charset="2"/>
              <a:buChar char=""/>
              <a:defRPr/>
            </a:pPr>
            <a:r>
              <a:rPr lang="en-US" sz="1800" dirty="0" smtClean="0">
                <a:sym typeface="Wingdings 2"/>
              </a:rPr>
              <a:t>Waiting…the </a:t>
            </a:r>
            <a:r>
              <a:rPr lang="en-US" sz="1800" dirty="0">
                <a:sym typeface="Wingdings 2"/>
              </a:rPr>
              <a:t>hard part!</a:t>
            </a:r>
          </a:p>
          <a:p>
            <a:pPr marL="576072" lvl="1" indent="-285750" defTabSz="274320">
              <a:spcAft>
                <a:spcPts val="900"/>
              </a:spcAft>
              <a:buFont typeface="Wingdings" panose="05000000000000000000" pitchFamily="2" charset="2"/>
              <a:buChar char="Ø"/>
              <a:defRPr/>
            </a:pPr>
            <a:r>
              <a:rPr lang="en-US" sz="1800" dirty="0">
                <a:sym typeface="Wingdings 2"/>
              </a:rPr>
              <a:t>Give the reviewers and editor time to do their work</a:t>
            </a:r>
          </a:p>
          <a:p>
            <a:pPr marL="576072" lvl="1" indent="-285750" defTabSz="274320">
              <a:spcAft>
                <a:spcPts val="900"/>
              </a:spcAft>
              <a:buFont typeface="Wingdings" panose="05000000000000000000" pitchFamily="2" charset="2"/>
              <a:buChar char="Ø"/>
              <a:defRPr/>
            </a:pPr>
            <a:r>
              <a:rPr lang="en-US" sz="1800" dirty="0">
                <a:sym typeface="Wingdings 2"/>
              </a:rPr>
              <a:t>If the time seems excessive, inquire </a:t>
            </a:r>
            <a:r>
              <a:rPr lang="en-US" sz="1800" dirty="0" smtClean="0">
                <a:sym typeface="Wingdings 2"/>
              </a:rPr>
              <a:t>politely</a:t>
            </a:r>
          </a:p>
        </p:txBody>
      </p:sp>
      <p:sp>
        <p:nvSpPr>
          <p:cNvPr id="2" name="Rectangle 1"/>
          <p:cNvSpPr/>
          <p:nvPr/>
        </p:nvSpPr>
        <p:spPr>
          <a:xfrm>
            <a:off x="901497" y="5226757"/>
            <a:ext cx="6960003" cy="1315745"/>
          </a:xfrm>
          <a:prstGeom prst="rect">
            <a:avLst/>
          </a:prstGeom>
          <a:noFill/>
          <a:scene3d>
            <a:camera prst="orthographicFront">
              <a:rot lat="0" lon="0" rev="0"/>
            </a:camera>
            <a:lightRig rig="threePt" dir="t"/>
          </a:scene3d>
        </p:spPr>
        <p:txBody>
          <a:bodyPr wrap="square">
            <a:spAutoFit/>
          </a:bodyPr>
          <a:lstStyle/>
          <a:p>
            <a:pPr marL="290322" lvl="1" algn="ctr" defTabSz="274320">
              <a:spcAft>
                <a:spcPts val="900"/>
              </a:spcAft>
              <a:defRPr/>
            </a:pPr>
            <a:r>
              <a:rPr lang="en-US" sz="3200" i="1" dirty="0">
                <a:ln w="6350">
                  <a:solidFill>
                    <a:schemeClr val="tx1"/>
                  </a:solidFill>
                </a:ln>
                <a:solidFill>
                  <a:srgbClr val="FF0000"/>
                </a:solidFill>
                <a:effectLst>
                  <a:glow rad="63500">
                    <a:schemeClr val="accent4">
                      <a:satMod val="175000"/>
                      <a:alpha val="40000"/>
                    </a:schemeClr>
                  </a:glow>
                </a:effectLst>
                <a:sym typeface="Wingdings 2"/>
              </a:rPr>
              <a:t>Eventually, you </a:t>
            </a:r>
            <a:r>
              <a:rPr lang="en-US" sz="3200" i="1" dirty="0" smtClean="0">
                <a:ln w="6350">
                  <a:solidFill>
                    <a:schemeClr val="tx1"/>
                  </a:solidFill>
                </a:ln>
                <a:solidFill>
                  <a:srgbClr val="FF0000"/>
                </a:solidFill>
                <a:effectLst>
                  <a:glow rad="63500">
                    <a:schemeClr val="accent4">
                      <a:satMod val="175000"/>
                      <a:alpha val="40000"/>
                    </a:schemeClr>
                  </a:glow>
                </a:effectLst>
                <a:sym typeface="Wingdings 2"/>
              </a:rPr>
              <a:t>get…</a:t>
            </a:r>
          </a:p>
          <a:p>
            <a:pPr marL="290322" lvl="1" algn="ctr" defTabSz="274320">
              <a:spcAft>
                <a:spcPts val="900"/>
              </a:spcAft>
              <a:defRPr/>
            </a:pPr>
            <a:r>
              <a:rPr lang="en-US" sz="4000" i="1" dirty="0" smtClean="0">
                <a:ln w="6350">
                  <a:solidFill>
                    <a:schemeClr val="tx1"/>
                  </a:solidFill>
                </a:ln>
                <a:solidFill>
                  <a:srgbClr val="FF0000"/>
                </a:solidFill>
                <a:effectLst>
                  <a:glow rad="63500">
                    <a:schemeClr val="accent4">
                      <a:satMod val="175000"/>
                      <a:alpha val="40000"/>
                    </a:schemeClr>
                  </a:glow>
                </a:effectLst>
                <a:sym typeface="Wingdings 2"/>
              </a:rPr>
              <a:t>THE BIG DECISION!</a:t>
            </a:r>
            <a:endParaRPr lang="en-US" sz="4000" i="1" dirty="0">
              <a:ln w="6350">
                <a:solidFill>
                  <a:schemeClr val="tx1"/>
                </a:solidFill>
              </a:ln>
              <a:solidFill>
                <a:srgbClr val="FF0000"/>
              </a:solidFill>
              <a:effectLst>
                <a:glow rad="63500">
                  <a:schemeClr val="accent4">
                    <a:satMod val="175000"/>
                    <a:alpha val="40000"/>
                  </a:schemeClr>
                </a:glow>
              </a:effectLst>
              <a:sym typeface="Wingdings 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 calcmode="lin" valueType="num">
                                      <p:cBhvr additive="base">
                                        <p:cTn id="2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2EAEA36-2217-4E7F-A869-113A7DE393FD}" type="slidenum">
              <a:rPr lang="en-US" smtClean="0"/>
              <a:pPr>
                <a:defRPr/>
              </a:pPr>
              <a:t>26</a:t>
            </a:fld>
            <a:endParaRPr lang="en-US" dirty="0"/>
          </a:p>
        </p:txBody>
      </p:sp>
      <p:graphicFrame>
        <p:nvGraphicFramePr>
          <p:cNvPr id="3" name="Diagram 2"/>
          <p:cNvGraphicFramePr/>
          <p:nvPr>
            <p:extLst>
              <p:ext uri="{D42A27DB-BD31-4B8C-83A1-F6EECF244321}">
                <p14:modId xmlns:p14="http://schemas.microsoft.com/office/powerpoint/2010/main" xmlns="" val="201978608"/>
              </p:ext>
            </p:extLst>
          </p:nvPr>
        </p:nvGraphicFramePr>
        <p:xfrm>
          <a:off x="955931" y="916750"/>
          <a:ext cx="6469550" cy="5476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571418" y="210524"/>
            <a:ext cx="3275256" cy="461665"/>
          </a:xfrm>
          <a:prstGeom prst="rect">
            <a:avLst/>
          </a:prstGeom>
        </p:spPr>
        <p:txBody>
          <a:bodyPr wrap="none">
            <a:spAutoFit/>
          </a:bodyPr>
          <a:lstStyle/>
          <a:p>
            <a:pPr lvl="0"/>
            <a:r>
              <a:rPr lang="en-US" altLang="en-US" sz="2400" dirty="0">
                <a:solidFill>
                  <a:srgbClr val="18274B"/>
                </a:solidFill>
              </a:rPr>
              <a:t>Dealing with journals</a:t>
            </a:r>
          </a:p>
        </p:txBody>
      </p:sp>
    </p:spTree>
    <p:extLst>
      <p:ext uri="{BB962C8B-B14F-4D97-AF65-F5344CB8AC3E}">
        <p14:creationId xmlns:p14="http://schemas.microsoft.com/office/powerpoint/2010/main" xmlns="" val="295803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fld id="{CA47BC84-CEE3-4003-8645-A546581EE430}" type="slidenum">
              <a:rPr lang="en-US" altLang="en-US" sz="700" smtClean="0">
                <a:solidFill>
                  <a:schemeClr val="tx1"/>
                </a:solidFill>
              </a:rPr>
              <a:pPr eaLnBrk="1" hangingPunct="1">
                <a:spcBef>
                  <a:spcPct val="0"/>
                </a:spcBef>
                <a:buClrTx/>
                <a:buFontTx/>
                <a:buNone/>
              </a:pPr>
              <a:t>27</a:t>
            </a:fld>
            <a:endParaRPr lang="en-US" altLang="en-US" sz="700" dirty="0" smtClean="0">
              <a:solidFill>
                <a:schemeClr val="tx1"/>
              </a:solidFill>
            </a:endParaRPr>
          </a:p>
        </p:txBody>
      </p:sp>
      <p:sp>
        <p:nvSpPr>
          <p:cNvPr id="21507" name="Rectangle 2"/>
          <p:cNvSpPr>
            <a:spLocks noChangeArrowheads="1"/>
          </p:cNvSpPr>
          <p:nvPr/>
        </p:nvSpPr>
        <p:spPr bwMode="auto">
          <a:xfrm>
            <a:off x="561975" y="228600"/>
            <a:ext cx="32750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r>
              <a:rPr lang="en-US" altLang="en-US" sz="2400" dirty="0"/>
              <a:t>Dealing with journals</a:t>
            </a:r>
          </a:p>
        </p:txBody>
      </p:sp>
      <p:sp>
        <p:nvSpPr>
          <p:cNvPr id="4" name="Rectangle 3"/>
          <p:cNvSpPr/>
          <p:nvPr/>
        </p:nvSpPr>
        <p:spPr>
          <a:xfrm>
            <a:off x="566738" y="1020324"/>
            <a:ext cx="8305800" cy="5888792"/>
          </a:xfrm>
          <a:prstGeom prst="rect">
            <a:avLst/>
          </a:prstGeom>
        </p:spPr>
        <p:txBody>
          <a:bodyPr>
            <a:spAutoFit/>
          </a:bodyPr>
          <a:lstStyle/>
          <a:p>
            <a:pPr defTabSz="274320">
              <a:spcAft>
                <a:spcPts val="900"/>
              </a:spcAft>
              <a:defRPr/>
            </a:pPr>
            <a:r>
              <a:rPr lang="en-US" sz="1800" dirty="0">
                <a:solidFill>
                  <a:srgbClr val="0070C0"/>
                </a:solidFill>
              </a:rPr>
              <a:t>Response </a:t>
            </a:r>
            <a:r>
              <a:rPr lang="en-US" sz="1800" dirty="0" smtClean="0">
                <a:solidFill>
                  <a:srgbClr val="0070C0"/>
                </a:solidFill>
              </a:rPr>
              <a:t>letters with re-submissions</a:t>
            </a:r>
            <a:endParaRPr lang="en-US" sz="1800" dirty="0">
              <a:solidFill>
                <a:srgbClr val="0070C0"/>
              </a:solidFill>
            </a:endParaRPr>
          </a:p>
          <a:p>
            <a:pPr defTabSz="274320">
              <a:spcAft>
                <a:spcPts val="700"/>
              </a:spcAft>
              <a:defRPr/>
            </a:pPr>
            <a:r>
              <a:rPr lang="en-US" sz="1600" dirty="0">
                <a:solidFill>
                  <a:srgbClr val="FF0000"/>
                </a:solidFill>
              </a:rPr>
              <a:t>[Google search: "how to respond to manuscript reviewers" </a:t>
            </a:r>
            <a:r>
              <a:rPr lang="en-US" sz="1600" dirty="0">
                <a:solidFill>
                  <a:srgbClr val="FF0000"/>
                </a:solidFill>
                <a:sym typeface="Wingdings"/>
              </a:rPr>
              <a:t>yielded &gt; </a:t>
            </a:r>
            <a:r>
              <a:rPr lang="en-US" sz="1600" dirty="0">
                <a:solidFill>
                  <a:srgbClr val="FF0000"/>
                </a:solidFill>
              </a:rPr>
              <a:t>2 million hits]</a:t>
            </a:r>
          </a:p>
          <a:p>
            <a:pPr marL="285750" indent="-285750" defTabSz="274320">
              <a:spcAft>
                <a:spcPts val="700"/>
              </a:spcAft>
              <a:buFont typeface="Wingdings 2" panose="05020102010507070707" pitchFamily="18" charset="2"/>
              <a:buChar char=""/>
              <a:defRPr/>
            </a:pPr>
            <a:r>
              <a:rPr lang="en-US" sz="1600" dirty="0" smtClean="0"/>
              <a:t>DON’T WRITE IN ANGER! DON’T ATTACK THE EDITOR OR REVIEWERS!</a:t>
            </a:r>
          </a:p>
          <a:p>
            <a:pPr marL="285750" indent="-285750" defTabSz="274320">
              <a:spcAft>
                <a:spcPts val="700"/>
              </a:spcAft>
              <a:buFont typeface="Wingdings 2" panose="05020102010507070707" pitchFamily="18" charset="2"/>
              <a:buChar char=""/>
              <a:defRPr/>
            </a:pPr>
            <a:r>
              <a:rPr lang="en-US" sz="1600" dirty="0" smtClean="0"/>
              <a:t>Common </a:t>
            </a:r>
            <a:r>
              <a:rPr lang="en-US" sz="1600" dirty="0"/>
              <a:t>elements of response letters</a:t>
            </a:r>
          </a:p>
          <a:p>
            <a:pPr marL="576072" lvl="1" indent="-285750" defTabSz="274320">
              <a:spcAft>
                <a:spcPts val="700"/>
              </a:spcAft>
              <a:buFont typeface="Wingdings" panose="05000000000000000000" pitchFamily="2" charset="2"/>
              <a:buChar char="Ø"/>
              <a:defRPr/>
            </a:pPr>
            <a:r>
              <a:rPr lang="en-US" sz="1600" dirty="0"/>
              <a:t>Express appreciation for the reviewer’s time and effort</a:t>
            </a:r>
          </a:p>
          <a:p>
            <a:pPr marL="576072" lvl="1" indent="-285750" defTabSz="274320">
              <a:spcAft>
                <a:spcPts val="700"/>
              </a:spcAft>
              <a:buFont typeface="Wingdings" panose="05000000000000000000" pitchFamily="2" charset="2"/>
              <a:buChar char="Ø"/>
              <a:defRPr/>
            </a:pPr>
            <a:r>
              <a:rPr lang="en-US" sz="1600" dirty="0"/>
              <a:t>Answer </a:t>
            </a:r>
            <a:r>
              <a:rPr lang="en-US" sz="1600" dirty="0" smtClean="0"/>
              <a:t>every point </a:t>
            </a:r>
            <a:r>
              <a:rPr lang="en-US" sz="1600" dirty="0"/>
              <a:t>every reviewer makes</a:t>
            </a:r>
          </a:p>
          <a:p>
            <a:pPr marL="576072" lvl="1" indent="-285750" defTabSz="274320">
              <a:spcAft>
                <a:spcPts val="700"/>
              </a:spcAft>
              <a:buFont typeface="Wingdings" panose="05000000000000000000" pitchFamily="2" charset="2"/>
              <a:buChar char="Ø"/>
              <a:defRPr/>
            </a:pPr>
            <a:r>
              <a:rPr lang="en-US" sz="1600" dirty="0"/>
              <a:t>Indicate where revisions have been made and their nature</a:t>
            </a:r>
          </a:p>
          <a:p>
            <a:pPr marL="285750" indent="-285750" defTabSz="274320">
              <a:spcAft>
                <a:spcPts val="700"/>
              </a:spcAft>
              <a:buFont typeface="Wingdings 2" panose="05020102010507070707" pitchFamily="18" charset="2"/>
              <a:buChar char=""/>
              <a:defRPr/>
            </a:pPr>
            <a:r>
              <a:rPr lang="en-US" sz="1600" dirty="0" smtClean="0"/>
              <a:t>Organize your responses (possibly parallel columns)</a:t>
            </a:r>
          </a:p>
          <a:p>
            <a:pPr marL="285750" indent="-285750" defTabSz="274320">
              <a:spcAft>
                <a:spcPts val="700"/>
              </a:spcAft>
              <a:buFont typeface="Wingdings 2" panose="05020102010507070707" pitchFamily="18" charset="2"/>
              <a:buChar char=""/>
              <a:defRPr/>
            </a:pPr>
            <a:r>
              <a:rPr lang="en-US" sz="1600" dirty="0" smtClean="0"/>
              <a:t>Categories of </a:t>
            </a:r>
            <a:r>
              <a:rPr lang="en-US" sz="1600" dirty="0"/>
              <a:t>response to reviewer comments</a:t>
            </a:r>
          </a:p>
          <a:p>
            <a:pPr marL="576072" lvl="1" indent="-285750" defTabSz="274320">
              <a:spcAft>
                <a:spcPts val="700"/>
              </a:spcAft>
              <a:buFont typeface="Wingdings" panose="05000000000000000000" pitchFamily="2" charset="2"/>
              <a:buChar char="Ø"/>
              <a:defRPr/>
            </a:pPr>
            <a:r>
              <a:rPr lang="en-US" sz="1600" dirty="0"/>
              <a:t>"I s</a:t>
            </a:r>
            <a:r>
              <a:rPr lang="en-US" sz="1600" dirty="0" smtClean="0"/>
              <a:t>ee the reviewer’s point </a:t>
            </a:r>
            <a:r>
              <a:rPr lang="en-US" sz="1600" dirty="0"/>
              <a:t>and have revised the ms. in the following way…“</a:t>
            </a:r>
          </a:p>
          <a:p>
            <a:pPr marL="576072" lvl="1" indent="-285750" defTabSz="274320">
              <a:spcAft>
                <a:spcPts val="700"/>
              </a:spcAft>
              <a:buFont typeface="Wingdings" panose="05000000000000000000" pitchFamily="2" charset="2"/>
              <a:buChar char="Ø"/>
              <a:defRPr/>
            </a:pPr>
            <a:r>
              <a:rPr lang="en-US" sz="1600" dirty="0"/>
              <a:t>"I do not agree with the reviewer, for the following reason(s), and have left the original wording….“</a:t>
            </a:r>
          </a:p>
          <a:p>
            <a:pPr marL="576072" lvl="1" indent="-285750" defTabSz="274320">
              <a:spcAft>
                <a:spcPts val="700"/>
              </a:spcAft>
              <a:buFont typeface="Wingdings" panose="05000000000000000000" pitchFamily="2" charset="2"/>
              <a:buChar char="Ø"/>
              <a:defRPr/>
            </a:pPr>
            <a:r>
              <a:rPr lang="en-US" sz="1600" dirty="0"/>
              <a:t>"I don't understand the reviewer's point and therefore don't know what changes to make</a:t>
            </a:r>
            <a:r>
              <a:rPr lang="en-US" sz="1600" dirty="0" smtClean="0"/>
              <a:t>…“</a:t>
            </a:r>
          </a:p>
          <a:p>
            <a:pPr marL="290322" lvl="1" algn="ctr" defTabSz="274320">
              <a:spcAft>
                <a:spcPts val="900"/>
              </a:spcAft>
              <a:defRPr/>
            </a:pPr>
            <a:r>
              <a:rPr lang="en-US" sz="2400" i="1" dirty="0" smtClean="0">
                <a:solidFill>
                  <a:srgbClr val="7030A0"/>
                </a:solidFill>
              </a:rPr>
              <a:t>The response letter is as important</a:t>
            </a:r>
          </a:p>
          <a:p>
            <a:pPr marL="290322" lvl="1" algn="ctr" defTabSz="274320">
              <a:spcAft>
                <a:spcPts val="900"/>
              </a:spcAft>
              <a:defRPr/>
            </a:pPr>
            <a:r>
              <a:rPr lang="en-US" sz="2400" i="1" dirty="0" smtClean="0">
                <a:solidFill>
                  <a:srgbClr val="7030A0"/>
                </a:solidFill>
              </a:rPr>
              <a:t>as the revised manuscript!</a:t>
            </a:r>
            <a:endParaRPr lang="en-US" sz="2400" i="1" dirty="0">
              <a:solidFill>
                <a:srgbClr val="7030A0"/>
              </a:solidFill>
            </a:endParaRPr>
          </a:p>
          <a:p>
            <a:pPr lvl="2" defTabSz="274320">
              <a:spcAft>
                <a:spcPts val="900"/>
              </a:spcAft>
              <a:defRPr/>
            </a:pP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 calcmode="lin" valueType="num">
                                      <p:cBhvr additive="base">
                                        <p:cTn id="4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Effect transition="in" filter="fade">
                                      <p:cBhvr>
                                        <p:cTn id="55" dur="1000"/>
                                        <p:tgtEl>
                                          <p:spTgt spid="4">
                                            <p:txEl>
                                              <p:pRg st="12" end="12"/>
                                            </p:txEl>
                                          </p:spTgt>
                                        </p:tgtEl>
                                      </p:cBhvr>
                                    </p:animEffect>
                                    <p:anim calcmode="lin" valueType="num">
                                      <p:cBhvr>
                                        <p:cTn id="56"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
                                            <p:txEl>
                                              <p:pRg st="13" end="13"/>
                                            </p:txEl>
                                          </p:spTgt>
                                        </p:tgtEl>
                                        <p:attrNameLst>
                                          <p:attrName>style.visibility</p:attrName>
                                        </p:attrNameLst>
                                      </p:cBhvr>
                                      <p:to>
                                        <p:strVal val="visible"/>
                                      </p:to>
                                    </p:set>
                                    <p:animEffect transition="in" filter="fade">
                                      <p:cBhvr>
                                        <p:cTn id="60" dur="1000"/>
                                        <p:tgtEl>
                                          <p:spTgt spid="4">
                                            <p:txEl>
                                              <p:pRg st="13" end="13"/>
                                            </p:txEl>
                                          </p:spTgt>
                                        </p:tgtEl>
                                      </p:cBhvr>
                                    </p:animEffect>
                                    <p:anim calcmode="lin" valueType="num">
                                      <p:cBhvr>
                                        <p:cTn id="61"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fld id="{FBCA8B28-F735-4218-B2A2-8C4ABF0506B5}" type="slidenum">
              <a:rPr lang="en-US" altLang="en-US" sz="700" smtClean="0">
                <a:solidFill>
                  <a:schemeClr val="tx1"/>
                </a:solidFill>
              </a:rPr>
              <a:pPr eaLnBrk="1" hangingPunct="1">
                <a:spcBef>
                  <a:spcPct val="0"/>
                </a:spcBef>
                <a:buClrTx/>
                <a:buFontTx/>
                <a:buNone/>
              </a:pPr>
              <a:t>28</a:t>
            </a:fld>
            <a:endParaRPr lang="en-US" altLang="en-US" sz="700" dirty="0" smtClean="0">
              <a:solidFill>
                <a:schemeClr val="tx1"/>
              </a:solidFill>
            </a:endParaRPr>
          </a:p>
        </p:txBody>
      </p:sp>
      <p:sp>
        <p:nvSpPr>
          <p:cNvPr id="24579" name="TextBox 2"/>
          <p:cNvSpPr txBox="1">
            <a:spLocks noChangeArrowheads="1"/>
          </p:cNvSpPr>
          <p:nvPr/>
        </p:nvSpPr>
        <p:spPr bwMode="auto">
          <a:xfrm>
            <a:off x="561975" y="234950"/>
            <a:ext cx="594425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r>
              <a:rPr lang="en-US" altLang="en-US" sz="2400" dirty="0">
                <a:solidFill>
                  <a:schemeClr val="tx1"/>
                </a:solidFill>
              </a:rPr>
              <a:t>Some common writing and style issues</a:t>
            </a:r>
          </a:p>
        </p:txBody>
      </p:sp>
      <p:sp>
        <p:nvSpPr>
          <p:cNvPr id="24580" name="TextBox 3"/>
          <p:cNvSpPr txBox="1">
            <a:spLocks noChangeArrowheads="1"/>
          </p:cNvSpPr>
          <p:nvPr/>
        </p:nvSpPr>
        <p:spPr bwMode="auto">
          <a:xfrm>
            <a:off x="561974" y="1019230"/>
            <a:ext cx="8557471" cy="3380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285750" indent="-285750" defTabSz="273050"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defTabSz="273050" eaLnBrk="0" hangingPunct="0">
              <a:spcBef>
                <a:spcPct val="20000"/>
              </a:spcBef>
              <a:buSzPct val="60000"/>
              <a:buFont typeface="Arial" charset="0"/>
              <a:buChar char="►"/>
              <a:defRPr>
                <a:solidFill>
                  <a:srgbClr val="18274B"/>
                </a:solidFill>
                <a:latin typeface="Arial" charset="0"/>
              </a:defRPr>
            </a:lvl2pPr>
            <a:lvl3pPr marL="1143000" indent="-228600" defTabSz="273050" eaLnBrk="0" hangingPunct="0">
              <a:spcBef>
                <a:spcPct val="20000"/>
              </a:spcBef>
              <a:buSzPct val="80000"/>
              <a:buChar char="•"/>
              <a:defRPr sz="1600">
                <a:solidFill>
                  <a:srgbClr val="18274B"/>
                </a:solidFill>
                <a:latin typeface="Arial" charset="0"/>
              </a:defRPr>
            </a:lvl3pPr>
            <a:lvl4pPr marL="1600200" indent="-228600" defTabSz="273050" eaLnBrk="0" hangingPunct="0">
              <a:spcBef>
                <a:spcPct val="20000"/>
              </a:spcBef>
              <a:buSzPct val="80000"/>
              <a:buChar char="•"/>
              <a:defRPr sz="1400">
                <a:solidFill>
                  <a:srgbClr val="18274B"/>
                </a:solidFill>
                <a:latin typeface="Arial" charset="0"/>
              </a:defRPr>
            </a:lvl4pPr>
            <a:lvl5pPr marL="2057400" indent="-228600" defTabSz="273050" eaLnBrk="0" hangingPunct="0">
              <a:spcBef>
                <a:spcPct val="20000"/>
              </a:spcBef>
              <a:buSzPct val="80000"/>
              <a:buChar char="•"/>
              <a:defRPr sz="1200">
                <a:solidFill>
                  <a:srgbClr val="18274B"/>
                </a:solidFill>
                <a:latin typeface="Arial" charset="0"/>
              </a:defRPr>
            </a:lvl5pPr>
            <a:lvl6pPr marL="2514600" indent="-228600" defTabSz="273050" eaLnBrk="0" fontAlgn="base" hangingPunct="0">
              <a:spcBef>
                <a:spcPct val="20000"/>
              </a:spcBef>
              <a:spcAft>
                <a:spcPct val="0"/>
              </a:spcAft>
              <a:buSzPct val="80000"/>
              <a:buChar char="•"/>
              <a:defRPr sz="1200">
                <a:solidFill>
                  <a:srgbClr val="18274B"/>
                </a:solidFill>
                <a:latin typeface="Arial" charset="0"/>
              </a:defRPr>
            </a:lvl6pPr>
            <a:lvl7pPr marL="2971800" indent="-228600" defTabSz="273050" eaLnBrk="0" fontAlgn="base" hangingPunct="0">
              <a:spcBef>
                <a:spcPct val="20000"/>
              </a:spcBef>
              <a:spcAft>
                <a:spcPct val="0"/>
              </a:spcAft>
              <a:buSzPct val="80000"/>
              <a:buChar char="•"/>
              <a:defRPr sz="1200">
                <a:solidFill>
                  <a:srgbClr val="18274B"/>
                </a:solidFill>
                <a:latin typeface="Arial" charset="0"/>
              </a:defRPr>
            </a:lvl7pPr>
            <a:lvl8pPr marL="3429000" indent="-228600" defTabSz="273050" eaLnBrk="0" fontAlgn="base" hangingPunct="0">
              <a:spcBef>
                <a:spcPct val="20000"/>
              </a:spcBef>
              <a:spcAft>
                <a:spcPct val="0"/>
              </a:spcAft>
              <a:buSzPct val="80000"/>
              <a:buChar char="•"/>
              <a:defRPr sz="1200">
                <a:solidFill>
                  <a:srgbClr val="18274B"/>
                </a:solidFill>
                <a:latin typeface="Arial" charset="0"/>
              </a:defRPr>
            </a:lvl8pPr>
            <a:lvl9pPr marL="3886200" indent="-228600" defTabSz="273050" eaLnBrk="0" fontAlgn="base" hangingPunct="0">
              <a:spcBef>
                <a:spcPct val="20000"/>
              </a:spcBef>
              <a:spcAft>
                <a:spcPct val="0"/>
              </a:spcAft>
              <a:buSzPct val="80000"/>
              <a:buChar char="•"/>
              <a:defRPr sz="1200">
                <a:solidFill>
                  <a:srgbClr val="18274B"/>
                </a:solidFill>
                <a:latin typeface="Arial" charset="0"/>
              </a:defRPr>
            </a:lvl9pPr>
          </a:lstStyle>
          <a:p>
            <a:pPr marL="0" indent="0" defTabSz="274320">
              <a:spcAft>
                <a:spcPts val="900"/>
              </a:spcAft>
              <a:buNone/>
              <a:defRPr/>
            </a:pPr>
            <a:r>
              <a:rPr lang="en-US" altLang="en-US" dirty="0" smtClean="0">
                <a:solidFill>
                  <a:srgbClr val="0070C0"/>
                </a:solidFill>
              </a:rPr>
              <a:t>Mostly language (grammar, syntax, and spelling) problems</a:t>
            </a:r>
          </a:p>
          <a:p>
            <a:pPr defTabSz="274320">
              <a:spcAft>
                <a:spcPts val="700"/>
              </a:spcAft>
              <a:buFont typeface="Wingdings 2" panose="05020102010507070707" pitchFamily="18" charset="2"/>
              <a:buChar char=""/>
              <a:defRPr/>
            </a:pPr>
            <a:r>
              <a:rPr lang="en-US" altLang="en-US" sz="1800" dirty="0" smtClean="0">
                <a:solidFill>
                  <a:schemeClr val="tx1"/>
                </a:solidFill>
              </a:rPr>
              <a:t>Long </a:t>
            </a:r>
            <a:r>
              <a:rPr lang="en-US" altLang="en-US" sz="1800" dirty="0">
                <a:solidFill>
                  <a:schemeClr val="tx1"/>
                </a:solidFill>
              </a:rPr>
              <a:t>sentences, long </a:t>
            </a:r>
            <a:r>
              <a:rPr lang="en-US" altLang="en-US" sz="1800" dirty="0" smtClean="0">
                <a:solidFill>
                  <a:schemeClr val="tx1"/>
                </a:solidFill>
              </a:rPr>
              <a:t>paragraphs, big words</a:t>
            </a:r>
          </a:p>
          <a:p>
            <a:pPr marL="557784" defTabSz="274320">
              <a:spcAft>
                <a:spcPts val="700"/>
              </a:spcAft>
              <a:buFont typeface="Wingdings" panose="05000000000000000000" pitchFamily="2" charset="2"/>
              <a:buChar char="Ø"/>
              <a:defRPr/>
            </a:pPr>
            <a:r>
              <a:rPr lang="en-US" sz="1800" dirty="0" smtClean="0"/>
              <a:t>Check average sentence length – aim for about 15 – 20 words/sentence</a:t>
            </a:r>
          </a:p>
          <a:p>
            <a:pPr marL="557784" defTabSz="274320">
              <a:spcAft>
                <a:spcPts val="700"/>
              </a:spcAft>
              <a:buFont typeface="Wingdings" panose="05000000000000000000" pitchFamily="2" charset="2"/>
              <a:buChar char="Ø"/>
              <a:defRPr/>
            </a:pPr>
            <a:r>
              <a:rPr lang="en-US" sz="1800" dirty="0" smtClean="0"/>
              <a:t>Check readability: AS A ROUGH GUIDE, aim for…</a:t>
            </a:r>
          </a:p>
          <a:p>
            <a:pPr marL="832104" defTabSz="274320">
              <a:spcAft>
                <a:spcPts val="700"/>
              </a:spcAft>
              <a:buFont typeface="Wingdings" panose="05000000000000000000" pitchFamily="2" charset="2"/>
              <a:buChar char="ü"/>
              <a:defRPr/>
            </a:pPr>
            <a:r>
              <a:rPr lang="en-US" sz="1800" dirty="0" err="1" smtClean="0"/>
              <a:t>Flesch</a:t>
            </a:r>
            <a:r>
              <a:rPr lang="en-US" sz="1800" dirty="0" smtClean="0"/>
              <a:t> score ca. 30 (lower is harder to read)</a:t>
            </a:r>
          </a:p>
          <a:p>
            <a:pPr marL="832104" defTabSz="274320">
              <a:spcAft>
                <a:spcPts val="700"/>
              </a:spcAft>
              <a:buFont typeface="Wingdings" panose="05000000000000000000" pitchFamily="2" charset="2"/>
              <a:buChar char="ü"/>
              <a:defRPr/>
            </a:pPr>
            <a:r>
              <a:rPr lang="en-US" sz="1800" dirty="0" smtClean="0"/>
              <a:t>Flesch-Kincaid &gt; 16 (higher is harder to read</a:t>
            </a:r>
          </a:p>
          <a:p>
            <a:pPr marL="832104" defTabSz="274320">
              <a:spcAft>
                <a:spcPts val="700"/>
              </a:spcAft>
              <a:buFont typeface="Wingdings" panose="05000000000000000000" pitchFamily="2" charset="2"/>
              <a:buChar char="ü"/>
              <a:defRPr/>
            </a:pPr>
            <a:r>
              <a:rPr lang="en-US" sz="1800" dirty="0" smtClean="0"/>
              <a:t>Use good </a:t>
            </a:r>
            <a:r>
              <a:rPr lang="en-US" sz="1800" dirty="0" err="1" smtClean="0"/>
              <a:t>judgement</a:t>
            </a:r>
            <a:r>
              <a:rPr lang="en-US" sz="1800" dirty="0" smtClean="0"/>
              <a:t> about these numbers</a:t>
            </a:r>
          </a:p>
          <a:p>
            <a:pPr marL="557784" defTabSz="274320">
              <a:spcAft>
                <a:spcPts val="700"/>
              </a:spcAft>
              <a:buFont typeface="Wingdings" panose="05000000000000000000" pitchFamily="2" charset="2"/>
              <a:buChar char="Ø"/>
              <a:defRPr/>
            </a:pPr>
            <a:r>
              <a:rPr lang="en-US" sz="1800" dirty="0" smtClean="0"/>
              <a:t>Alternate short, simple sentences with longer, more complex ones</a:t>
            </a:r>
            <a:endParaRPr lang="en-US" sz="1800" dirty="0"/>
          </a:p>
        </p:txBody>
      </p:sp>
      <p:pic>
        <p:nvPicPr>
          <p:cNvPr id="9" name="Picture 2"/>
          <p:cNvPicPr>
            <a:picLocks noChangeAspect="1" noChangeArrowheads="1"/>
          </p:cNvPicPr>
          <p:nvPr/>
        </p:nvPicPr>
        <p:blipFill>
          <a:blip r:embed="rId2" cstate="print"/>
          <a:srcRect l="36878" t="24146" r="35942" b="33390"/>
          <a:stretch>
            <a:fillRect/>
          </a:stretch>
        </p:blipFill>
        <p:spPr bwMode="auto">
          <a:xfrm>
            <a:off x="1221275" y="823963"/>
            <a:ext cx="6320450" cy="5554535"/>
          </a:xfrm>
          <a:prstGeom prst="rect">
            <a:avLst/>
          </a:prstGeom>
          <a:noFill/>
          <a:ln w="9525">
            <a:noFill/>
            <a:miter lim="800000"/>
            <a:headEnd/>
            <a:tailEnd/>
          </a:ln>
        </p:spPr>
      </p:pic>
    </p:spTree>
    <p:extLst>
      <p:ext uri="{BB962C8B-B14F-4D97-AF65-F5344CB8AC3E}">
        <p14:creationId xmlns:p14="http://schemas.microsoft.com/office/powerpoint/2010/main" xmlns="" val="138359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2EAEA36-2217-4E7F-A869-113A7DE393FD}" type="slidenum">
              <a:rPr lang="en-US" smtClean="0"/>
              <a:pPr>
                <a:defRPr/>
              </a:pPr>
              <a:t>29</a:t>
            </a:fld>
            <a:endParaRPr lang="en-US" dirty="0"/>
          </a:p>
        </p:txBody>
      </p:sp>
      <p:sp>
        <p:nvSpPr>
          <p:cNvPr id="3" name="Rectangle 2"/>
          <p:cNvSpPr/>
          <p:nvPr/>
        </p:nvSpPr>
        <p:spPr>
          <a:xfrm>
            <a:off x="561975" y="1170878"/>
            <a:ext cx="7901801" cy="2936701"/>
          </a:xfrm>
          <a:prstGeom prst="rect">
            <a:avLst/>
          </a:prstGeom>
        </p:spPr>
        <p:txBody>
          <a:bodyPr wrap="square">
            <a:spAutoFit/>
          </a:bodyPr>
          <a:lstStyle/>
          <a:p>
            <a:pPr indent="-274320">
              <a:spcAft>
                <a:spcPts val="700"/>
              </a:spcAft>
              <a:buFont typeface="Wingdings 2" pitchFamily="18" charset="2"/>
              <a:buChar char=""/>
            </a:pPr>
            <a:endParaRPr lang="en-US" altLang="en-US" sz="1800" dirty="0" smtClean="0"/>
          </a:p>
          <a:p>
            <a:pPr indent="-274320">
              <a:spcAft>
                <a:spcPts val="700"/>
              </a:spcAft>
              <a:buFont typeface="Wingdings 2" pitchFamily="18" charset="2"/>
              <a:buChar char=""/>
            </a:pPr>
            <a:r>
              <a:rPr lang="en-US" altLang="en-US" sz="1800" dirty="0" smtClean="0"/>
              <a:t>Passive voice sentence construction</a:t>
            </a:r>
          </a:p>
          <a:p>
            <a:pPr marL="557784" indent="-274320">
              <a:spcAft>
                <a:spcPts val="700"/>
              </a:spcAft>
              <a:buFont typeface="Wingdings" panose="05000000000000000000" pitchFamily="2" charset="2"/>
              <a:buChar char="Ø"/>
            </a:pPr>
            <a:r>
              <a:rPr lang="en-US" altLang="en-US" sz="1800" dirty="0" smtClean="0"/>
              <a:t>Example: “It has been established that…” (by whom??)</a:t>
            </a:r>
          </a:p>
          <a:p>
            <a:pPr marL="557784" indent="-274320">
              <a:spcAft>
                <a:spcPts val="700"/>
              </a:spcAft>
              <a:buFont typeface="Wingdings" panose="05000000000000000000" pitchFamily="2" charset="2"/>
              <a:buChar char="Ø"/>
            </a:pPr>
            <a:r>
              <a:rPr lang="en-US" altLang="en-US" sz="1800" dirty="0" smtClean="0"/>
              <a:t>Passive voice…</a:t>
            </a:r>
          </a:p>
          <a:p>
            <a:pPr marL="832104">
              <a:spcAft>
                <a:spcPts val="700"/>
              </a:spcAft>
              <a:buFont typeface="Wingdings" panose="05000000000000000000" pitchFamily="2" charset="2"/>
              <a:buChar char="ü"/>
            </a:pPr>
            <a:r>
              <a:rPr lang="en-US" altLang="en-US" sz="1800" dirty="0" smtClean="0"/>
              <a:t>often leaves agent ambiguous</a:t>
            </a:r>
          </a:p>
          <a:p>
            <a:pPr marL="832104">
              <a:spcAft>
                <a:spcPts val="700"/>
              </a:spcAft>
              <a:buFont typeface="Wingdings" panose="05000000000000000000" pitchFamily="2" charset="2"/>
              <a:buChar char="ü"/>
            </a:pPr>
            <a:r>
              <a:rPr lang="en-US" altLang="en-US" sz="1800" dirty="0" smtClean="0"/>
              <a:t>often uses more words</a:t>
            </a:r>
          </a:p>
          <a:p>
            <a:pPr marL="557784" indent="-274320">
              <a:spcAft>
                <a:spcPts val="700"/>
              </a:spcAft>
              <a:buFont typeface="Wingdings" panose="05000000000000000000" pitchFamily="2" charset="2"/>
              <a:buChar char="Ø"/>
            </a:pPr>
            <a:r>
              <a:rPr lang="en-US" altLang="en-US" sz="1800" dirty="0" smtClean="0"/>
              <a:t>Prefer active voice: “Past researchers have established…”</a:t>
            </a:r>
          </a:p>
          <a:p>
            <a:pPr marL="557784" indent="-274320">
              <a:spcAft>
                <a:spcPts val="700"/>
              </a:spcAft>
              <a:buFont typeface="Wingdings" panose="05000000000000000000" pitchFamily="2" charset="2"/>
              <a:buChar char="Ø"/>
            </a:pPr>
            <a:r>
              <a:rPr lang="en-US" altLang="en-US" sz="1800" dirty="0" smtClean="0"/>
              <a:t>Okay to use personal pronouns (I, we) to achieve active voice</a:t>
            </a:r>
          </a:p>
        </p:txBody>
      </p:sp>
      <p:sp>
        <p:nvSpPr>
          <p:cNvPr id="4" name="TextBox 2"/>
          <p:cNvSpPr txBox="1">
            <a:spLocks noChangeArrowheads="1"/>
          </p:cNvSpPr>
          <p:nvPr/>
        </p:nvSpPr>
        <p:spPr bwMode="auto">
          <a:xfrm>
            <a:off x="561975" y="234950"/>
            <a:ext cx="594425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r>
              <a:rPr lang="en-US" altLang="en-US" sz="2400" dirty="0">
                <a:solidFill>
                  <a:schemeClr val="tx1"/>
                </a:solidFill>
              </a:rPr>
              <a:t>Some common writing and style issues</a:t>
            </a:r>
          </a:p>
        </p:txBody>
      </p:sp>
      <p:sp>
        <p:nvSpPr>
          <p:cNvPr id="5" name="Rectangle 4"/>
          <p:cNvSpPr/>
          <p:nvPr/>
        </p:nvSpPr>
        <p:spPr>
          <a:xfrm>
            <a:off x="561975" y="1170878"/>
            <a:ext cx="7901801" cy="400110"/>
          </a:xfrm>
          <a:prstGeom prst="rect">
            <a:avLst/>
          </a:prstGeom>
        </p:spPr>
        <p:txBody>
          <a:bodyPr wrap="square">
            <a:spAutoFit/>
          </a:bodyPr>
          <a:lstStyle/>
          <a:p>
            <a:pPr>
              <a:spcAft>
                <a:spcPts val="900"/>
              </a:spcAft>
            </a:pPr>
            <a:r>
              <a:rPr lang="en-US" altLang="en-US" sz="2000" dirty="0" smtClean="0">
                <a:solidFill>
                  <a:srgbClr val="0070C0"/>
                </a:solidFill>
              </a:rPr>
              <a:t>Mostly language (grammar, syntax, and spelling) problems</a:t>
            </a:r>
            <a:endParaRPr lang="en-US" altLang="en-US" sz="2000" dirty="0" smtClean="0">
              <a:solidFill>
                <a:srgbClr val="18274B"/>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28" descr="7.jpg"/>
          <p:cNvPicPr>
            <a:picLocks noChangeAspect="1"/>
          </p:cNvPicPr>
          <p:nvPr/>
        </p:nvPicPr>
        <p:blipFill>
          <a:blip r:embed="rId2" cstate="print"/>
          <a:srcRect/>
          <a:stretch>
            <a:fillRect/>
          </a:stretch>
        </p:blipFill>
        <p:spPr bwMode="auto">
          <a:xfrm>
            <a:off x="6246813" y="2816225"/>
            <a:ext cx="1584325" cy="596900"/>
          </a:xfrm>
          <a:prstGeom prst="rect">
            <a:avLst/>
          </a:prstGeom>
          <a:noFill/>
          <a:ln w="9525">
            <a:noFill/>
            <a:miter lim="800000"/>
            <a:headEnd/>
            <a:tailEnd/>
          </a:ln>
        </p:spPr>
      </p:pic>
      <p:sp>
        <p:nvSpPr>
          <p:cNvPr id="13315" name="灯片编号占位符 3"/>
          <p:cNvSpPr>
            <a:spLocks noGrp="1"/>
          </p:cNvSpPr>
          <p:nvPr>
            <p:ph type="sldNum" sz="quarter" idx="10"/>
          </p:nvPr>
        </p:nvSpPr>
        <p:spPr>
          <a:noFill/>
        </p:spPr>
        <p:txBody>
          <a:bodyPr/>
          <a:lstStyle/>
          <a:p>
            <a:fld id="{C5B23D92-BD4D-4DCC-B54E-005BF94B7923}" type="slidenum">
              <a:rPr lang="zh-CN" altLang="en-US">
                <a:latin typeface="Arial" charset="0"/>
              </a:rPr>
              <a:pPr/>
              <a:t>3</a:t>
            </a:fld>
            <a:endParaRPr lang="en-US" altLang="zh-CN" sz="1400" b="1">
              <a:latin typeface="Arial" charset="0"/>
            </a:endParaRPr>
          </a:p>
        </p:txBody>
      </p:sp>
      <p:pic>
        <p:nvPicPr>
          <p:cNvPr id="13316" name="图片 4" descr="5.jpg"/>
          <p:cNvPicPr>
            <a:picLocks noChangeAspect="1" noChangeArrowheads="1"/>
          </p:cNvPicPr>
          <p:nvPr/>
        </p:nvPicPr>
        <p:blipFill>
          <a:blip r:embed="rId3" cstate="print"/>
          <a:srcRect/>
          <a:stretch>
            <a:fillRect/>
          </a:stretch>
        </p:blipFill>
        <p:spPr bwMode="auto">
          <a:xfrm>
            <a:off x="3502025" y="2816225"/>
            <a:ext cx="1487488" cy="596900"/>
          </a:xfrm>
          <a:prstGeom prst="rect">
            <a:avLst/>
          </a:prstGeom>
          <a:noFill/>
          <a:ln w="9525">
            <a:noFill/>
            <a:miter lim="800000"/>
            <a:headEnd/>
            <a:tailEnd/>
          </a:ln>
        </p:spPr>
      </p:pic>
      <p:pic>
        <p:nvPicPr>
          <p:cNvPr id="13317" name="图片 13" descr="1.jpg"/>
          <p:cNvPicPr>
            <a:picLocks noChangeAspect="1" noChangeArrowheads="1"/>
          </p:cNvPicPr>
          <p:nvPr/>
        </p:nvPicPr>
        <p:blipFill>
          <a:blip r:embed="rId4" cstate="print"/>
          <a:srcRect/>
          <a:stretch>
            <a:fillRect/>
          </a:stretch>
        </p:blipFill>
        <p:spPr bwMode="auto">
          <a:xfrm>
            <a:off x="593725" y="2816225"/>
            <a:ext cx="1417638" cy="596900"/>
          </a:xfrm>
          <a:prstGeom prst="rect">
            <a:avLst/>
          </a:prstGeom>
          <a:noFill/>
          <a:ln w="9525">
            <a:noFill/>
            <a:miter lim="800000"/>
            <a:headEnd/>
            <a:tailEnd/>
          </a:ln>
        </p:spPr>
      </p:pic>
      <p:sp>
        <p:nvSpPr>
          <p:cNvPr id="13318" name="Up Ribbon 6"/>
          <p:cNvSpPr>
            <a:spLocks/>
          </p:cNvSpPr>
          <p:nvPr/>
        </p:nvSpPr>
        <p:spPr bwMode="auto">
          <a:xfrm>
            <a:off x="289932" y="1019175"/>
            <a:ext cx="7963481" cy="1795463"/>
          </a:xfrm>
          <a:prstGeom prst="ribbon2">
            <a:avLst>
              <a:gd name="adj1" fmla="val 12500"/>
              <a:gd name="adj2" fmla="val 62500"/>
            </a:avLst>
          </a:prstGeom>
          <a:solidFill>
            <a:srgbClr val="FFE7E7"/>
          </a:solidFill>
          <a:ln w="38100">
            <a:solidFill>
              <a:srgbClr val="C00000"/>
            </a:solidFill>
            <a:round/>
            <a:headEnd/>
            <a:tailEnd/>
          </a:ln>
        </p:spPr>
        <p:txBody>
          <a:bodyPr anchor="ctr"/>
          <a:lstStyle/>
          <a:p>
            <a:pPr>
              <a:lnSpc>
                <a:spcPct val="150000"/>
              </a:lnSpc>
            </a:pPr>
            <a:r>
              <a:rPr lang="zh-CN" altLang="en-US" sz="1800" i="1" dirty="0">
                <a:solidFill>
                  <a:srgbClr val="002060"/>
                </a:solidFill>
                <a:sym typeface="Arial" charset="0"/>
              </a:rPr>
              <a:t>我们已经成功完成 </a:t>
            </a:r>
            <a:r>
              <a:rPr lang="en-US" altLang="zh-CN" sz="1800" i="1" dirty="0">
                <a:solidFill>
                  <a:srgbClr val="002060"/>
                </a:solidFill>
                <a:sym typeface="Arial" charset="0"/>
              </a:rPr>
              <a:t>10,000+ </a:t>
            </a:r>
            <a:r>
              <a:rPr lang="zh-CN" altLang="en-US" sz="1800" i="1" dirty="0">
                <a:solidFill>
                  <a:srgbClr val="002060"/>
                </a:solidFill>
                <a:sym typeface="Arial" charset="0"/>
              </a:rPr>
              <a:t>项目，帮助发表数以千计的科技论文</a:t>
            </a:r>
            <a:r>
              <a:rPr lang="zh-CN" altLang="en-US" sz="1800" i="1" dirty="0" smtClean="0">
                <a:solidFill>
                  <a:srgbClr val="002060"/>
                </a:solidFill>
                <a:sym typeface="Arial" charset="0"/>
              </a:rPr>
              <a:t>。</a:t>
            </a:r>
            <a:endParaRPr lang="en-US" altLang="zh-CN" sz="1800" i="1" dirty="0" smtClean="0">
              <a:solidFill>
                <a:srgbClr val="002060"/>
              </a:solidFill>
              <a:sym typeface="Arial" charset="0"/>
            </a:endParaRPr>
          </a:p>
          <a:p>
            <a:pPr>
              <a:lnSpc>
                <a:spcPct val="150000"/>
              </a:lnSpc>
            </a:pPr>
            <a:r>
              <a:rPr lang="en-US" altLang="zh-CN" i="1" dirty="0" smtClean="0">
                <a:solidFill>
                  <a:srgbClr val="002060"/>
                </a:solidFill>
                <a:latin typeface="+mn-ea"/>
                <a:sym typeface="Arial" charset="0"/>
              </a:rPr>
              <a:t>We</a:t>
            </a:r>
            <a:r>
              <a:rPr lang="zh-CN" altLang="en-US" i="1" dirty="0" smtClean="0">
                <a:solidFill>
                  <a:srgbClr val="002060"/>
                </a:solidFill>
                <a:latin typeface="+mn-ea"/>
                <a:sym typeface="Arial" charset="0"/>
              </a:rPr>
              <a:t> </a:t>
            </a:r>
            <a:r>
              <a:rPr lang="en-US" altLang="zh-CN" i="1" dirty="0" smtClean="0">
                <a:solidFill>
                  <a:srgbClr val="002060"/>
                </a:solidFill>
                <a:latin typeface="+mn-ea"/>
                <a:sym typeface="Arial" charset="0"/>
              </a:rPr>
              <a:t>have </a:t>
            </a:r>
            <a:r>
              <a:rPr lang="en-US" i="1" dirty="0" smtClean="0">
                <a:solidFill>
                  <a:srgbClr val="002060"/>
                </a:solidFill>
                <a:latin typeface="+mn-ea"/>
              </a:rPr>
              <a:t>assisted many international researchers and delivered over 10,000 projects in the </a:t>
            </a:r>
            <a:r>
              <a:rPr lang="en-US" i="1" smtClean="0">
                <a:solidFill>
                  <a:srgbClr val="002060"/>
                </a:solidFill>
                <a:latin typeface="+mn-ea"/>
              </a:rPr>
              <a:t>past three years.</a:t>
            </a:r>
            <a:endParaRPr lang="en-US" i="1" dirty="0">
              <a:solidFill>
                <a:srgbClr val="002060"/>
              </a:solidFill>
              <a:latin typeface="+mn-ea"/>
            </a:endParaRPr>
          </a:p>
        </p:txBody>
      </p:sp>
      <p:sp>
        <p:nvSpPr>
          <p:cNvPr id="13319" name="Title 1"/>
          <p:cNvSpPr>
            <a:spLocks noGrp="1" noChangeArrowheads="1"/>
          </p:cNvSpPr>
          <p:nvPr>
            <p:ph type="title" idx="4294967295"/>
          </p:nvPr>
        </p:nvSpPr>
        <p:spPr/>
        <p:txBody>
          <a:bodyPr/>
          <a:lstStyle/>
          <a:p>
            <a:r>
              <a:rPr lang="zh-CN" altLang="en-US" smtClean="0">
                <a:ea typeface="宋体" pitchFamily="2" charset="-122"/>
              </a:rPr>
              <a:t>About US – 关于我们</a:t>
            </a:r>
          </a:p>
        </p:txBody>
      </p:sp>
      <p:sp>
        <p:nvSpPr>
          <p:cNvPr id="13320" name="TextBox 8"/>
          <p:cNvSpPr>
            <a:spLocks noChangeArrowheads="1"/>
          </p:cNvSpPr>
          <p:nvPr/>
        </p:nvSpPr>
        <p:spPr bwMode="auto">
          <a:xfrm>
            <a:off x="593725" y="3413125"/>
            <a:ext cx="2371725" cy="304800"/>
          </a:xfrm>
          <a:prstGeom prst="rect">
            <a:avLst/>
          </a:prstGeom>
          <a:noFill/>
          <a:ln w="9525">
            <a:noFill/>
            <a:miter lim="800000"/>
            <a:headEnd/>
            <a:tailEnd/>
          </a:ln>
        </p:spPr>
        <p:txBody>
          <a:bodyPr>
            <a:spAutoFit/>
          </a:bodyPr>
          <a:lstStyle/>
          <a:p>
            <a:r>
              <a:rPr lang="en-US" altLang="zh-CN">
                <a:solidFill>
                  <a:srgbClr val="18274B"/>
                </a:solidFill>
                <a:sym typeface="Arial" charset="0"/>
              </a:rPr>
              <a:t>27: 1298-1308 (2012)</a:t>
            </a:r>
            <a:endParaRPr lang="en-US" altLang="zh-CN"/>
          </a:p>
        </p:txBody>
      </p:sp>
      <p:sp>
        <p:nvSpPr>
          <p:cNvPr id="13321" name="TextBox 12"/>
          <p:cNvSpPr>
            <a:spLocks noChangeArrowheads="1"/>
          </p:cNvSpPr>
          <p:nvPr/>
        </p:nvSpPr>
        <p:spPr bwMode="auto">
          <a:xfrm>
            <a:off x="593725" y="4344988"/>
            <a:ext cx="4214813" cy="304800"/>
          </a:xfrm>
          <a:prstGeom prst="rect">
            <a:avLst/>
          </a:prstGeom>
          <a:noFill/>
          <a:ln w="9525">
            <a:noFill/>
            <a:miter lim="800000"/>
            <a:headEnd/>
            <a:tailEnd/>
          </a:ln>
        </p:spPr>
        <p:txBody>
          <a:bodyPr>
            <a:spAutoFit/>
          </a:bodyPr>
          <a:lstStyle/>
          <a:p>
            <a:r>
              <a:rPr lang="en-US" altLang="zh-CN">
                <a:solidFill>
                  <a:srgbClr val="18274B"/>
                </a:solidFill>
                <a:sym typeface="Arial" charset="0"/>
              </a:rPr>
              <a:t>57: 794-802 (2012)</a:t>
            </a:r>
            <a:endParaRPr lang="en-US" altLang="zh-CN"/>
          </a:p>
        </p:txBody>
      </p:sp>
      <p:sp>
        <p:nvSpPr>
          <p:cNvPr id="13322" name="TextBox 16"/>
          <p:cNvSpPr>
            <a:spLocks noChangeArrowheads="1"/>
          </p:cNvSpPr>
          <p:nvPr/>
        </p:nvSpPr>
        <p:spPr bwMode="auto">
          <a:xfrm>
            <a:off x="593725" y="5280025"/>
            <a:ext cx="4214813" cy="304800"/>
          </a:xfrm>
          <a:prstGeom prst="rect">
            <a:avLst/>
          </a:prstGeom>
          <a:noFill/>
          <a:ln w="9525">
            <a:noFill/>
            <a:miter lim="800000"/>
            <a:headEnd/>
            <a:tailEnd/>
          </a:ln>
        </p:spPr>
        <p:txBody>
          <a:bodyPr>
            <a:spAutoFit/>
          </a:bodyPr>
          <a:lstStyle/>
          <a:p>
            <a:r>
              <a:rPr lang="en-US" altLang="zh-CN">
                <a:solidFill>
                  <a:srgbClr val="18274B"/>
                </a:solidFill>
                <a:sym typeface="Arial" charset="0"/>
              </a:rPr>
              <a:t>91: 849–862 (2012)</a:t>
            </a:r>
            <a:endParaRPr lang="en-US" altLang="zh-CN"/>
          </a:p>
        </p:txBody>
      </p:sp>
      <p:pic>
        <p:nvPicPr>
          <p:cNvPr id="13323" name="图片 14" descr="2.jpg"/>
          <p:cNvPicPr>
            <a:picLocks noChangeAspect="1" noChangeArrowheads="1"/>
          </p:cNvPicPr>
          <p:nvPr/>
        </p:nvPicPr>
        <p:blipFill>
          <a:blip r:embed="rId5" cstate="print"/>
          <a:srcRect/>
          <a:stretch>
            <a:fillRect/>
          </a:stretch>
        </p:blipFill>
        <p:spPr bwMode="auto">
          <a:xfrm>
            <a:off x="593725" y="4652963"/>
            <a:ext cx="1417638" cy="665162"/>
          </a:xfrm>
          <a:prstGeom prst="rect">
            <a:avLst/>
          </a:prstGeom>
          <a:noFill/>
          <a:ln w="9525">
            <a:noFill/>
            <a:miter lim="800000"/>
            <a:headEnd/>
            <a:tailEnd/>
          </a:ln>
        </p:spPr>
      </p:pic>
      <p:pic>
        <p:nvPicPr>
          <p:cNvPr id="13324" name="图片 17" descr="3.jpg"/>
          <p:cNvPicPr>
            <a:picLocks noChangeAspect="1" noChangeArrowheads="1"/>
          </p:cNvPicPr>
          <p:nvPr/>
        </p:nvPicPr>
        <p:blipFill>
          <a:blip r:embed="rId6" cstate="print"/>
          <a:srcRect/>
          <a:stretch>
            <a:fillRect/>
          </a:stretch>
        </p:blipFill>
        <p:spPr bwMode="auto">
          <a:xfrm>
            <a:off x="593725" y="3759200"/>
            <a:ext cx="1417638" cy="536575"/>
          </a:xfrm>
          <a:prstGeom prst="rect">
            <a:avLst/>
          </a:prstGeom>
          <a:noFill/>
          <a:ln w="9525">
            <a:noFill/>
            <a:miter lim="800000"/>
            <a:headEnd/>
            <a:tailEnd/>
          </a:ln>
        </p:spPr>
      </p:pic>
      <p:sp>
        <p:nvSpPr>
          <p:cNvPr id="13325" name="TextBox 18"/>
          <p:cNvSpPr>
            <a:spLocks noChangeArrowheads="1"/>
          </p:cNvSpPr>
          <p:nvPr/>
        </p:nvSpPr>
        <p:spPr bwMode="auto">
          <a:xfrm>
            <a:off x="593725" y="6127750"/>
            <a:ext cx="4214813" cy="304800"/>
          </a:xfrm>
          <a:prstGeom prst="rect">
            <a:avLst/>
          </a:prstGeom>
          <a:noFill/>
          <a:ln w="9525">
            <a:noFill/>
            <a:miter lim="800000"/>
            <a:headEnd/>
            <a:tailEnd/>
          </a:ln>
        </p:spPr>
        <p:txBody>
          <a:bodyPr>
            <a:spAutoFit/>
          </a:bodyPr>
          <a:lstStyle/>
          <a:p>
            <a:r>
              <a:rPr lang="en-US" altLang="zh-CN">
                <a:solidFill>
                  <a:srgbClr val="18274B"/>
                </a:solidFill>
                <a:sym typeface="Arial" charset="0"/>
              </a:rPr>
              <a:t>134: 10803-10806 (2012)</a:t>
            </a:r>
            <a:endParaRPr lang="en-US" altLang="zh-CN"/>
          </a:p>
        </p:txBody>
      </p:sp>
      <p:pic>
        <p:nvPicPr>
          <p:cNvPr id="13326" name="图片 19" descr="4.jpg"/>
          <p:cNvPicPr>
            <a:picLocks noChangeAspect="1" noChangeArrowheads="1"/>
          </p:cNvPicPr>
          <p:nvPr/>
        </p:nvPicPr>
        <p:blipFill>
          <a:blip r:embed="rId7" cstate="print"/>
          <a:srcRect/>
          <a:stretch>
            <a:fillRect/>
          </a:stretch>
        </p:blipFill>
        <p:spPr bwMode="auto">
          <a:xfrm>
            <a:off x="633413" y="5594350"/>
            <a:ext cx="1379537" cy="539750"/>
          </a:xfrm>
          <a:prstGeom prst="rect">
            <a:avLst/>
          </a:prstGeom>
          <a:noFill/>
          <a:ln w="9525">
            <a:noFill/>
            <a:miter lim="800000"/>
            <a:headEnd/>
            <a:tailEnd/>
          </a:ln>
        </p:spPr>
      </p:pic>
      <p:sp>
        <p:nvSpPr>
          <p:cNvPr id="13327" name="TextBox 5"/>
          <p:cNvSpPr>
            <a:spLocks noChangeArrowheads="1"/>
          </p:cNvSpPr>
          <p:nvPr/>
        </p:nvSpPr>
        <p:spPr bwMode="auto">
          <a:xfrm>
            <a:off x="3502025" y="3413125"/>
            <a:ext cx="2371725" cy="304800"/>
          </a:xfrm>
          <a:prstGeom prst="rect">
            <a:avLst/>
          </a:prstGeom>
          <a:noFill/>
          <a:ln w="9525">
            <a:noFill/>
            <a:miter lim="800000"/>
            <a:headEnd/>
            <a:tailEnd/>
          </a:ln>
        </p:spPr>
        <p:txBody>
          <a:bodyPr>
            <a:spAutoFit/>
          </a:bodyPr>
          <a:lstStyle/>
          <a:p>
            <a:r>
              <a:rPr lang="en-US" altLang="zh-CN">
                <a:solidFill>
                  <a:srgbClr val="18274B"/>
                </a:solidFill>
                <a:sym typeface="Arial" charset="0"/>
              </a:rPr>
              <a:t>9: e1003231 (2013)</a:t>
            </a:r>
            <a:endParaRPr lang="en-US" altLang="zh-CN"/>
          </a:p>
        </p:txBody>
      </p:sp>
      <p:pic>
        <p:nvPicPr>
          <p:cNvPr id="13328" name="图片 7" descr="6.jpg"/>
          <p:cNvPicPr>
            <a:picLocks noChangeAspect="1" noChangeArrowheads="1"/>
          </p:cNvPicPr>
          <p:nvPr/>
        </p:nvPicPr>
        <p:blipFill>
          <a:blip r:embed="rId8" cstate="print"/>
          <a:srcRect/>
          <a:stretch>
            <a:fillRect/>
          </a:stretch>
        </p:blipFill>
        <p:spPr bwMode="auto">
          <a:xfrm>
            <a:off x="3502025" y="3778250"/>
            <a:ext cx="1487488" cy="517525"/>
          </a:xfrm>
          <a:prstGeom prst="rect">
            <a:avLst/>
          </a:prstGeom>
          <a:noFill/>
          <a:ln w="9525">
            <a:noFill/>
            <a:miter lim="800000"/>
            <a:headEnd/>
            <a:tailEnd/>
          </a:ln>
        </p:spPr>
      </p:pic>
      <p:sp>
        <p:nvSpPr>
          <p:cNvPr id="13329" name="TextBox 6"/>
          <p:cNvSpPr>
            <a:spLocks noChangeArrowheads="1"/>
          </p:cNvSpPr>
          <p:nvPr/>
        </p:nvSpPr>
        <p:spPr bwMode="auto">
          <a:xfrm>
            <a:off x="3502025" y="4327525"/>
            <a:ext cx="2371725" cy="304800"/>
          </a:xfrm>
          <a:prstGeom prst="rect">
            <a:avLst/>
          </a:prstGeom>
          <a:noFill/>
          <a:ln w="9525">
            <a:noFill/>
            <a:miter lim="800000"/>
            <a:headEnd/>
            <a:tailEnd/>
          </a:ln>
        </p:spPr>
        <p:txBody>
          <a:bodyPr>
            <a:spAutoFit/>
          </a:bodyPr>
          <a:lstStyle/>
          <a:p>
            <a:r>
              <a:rPr lang="en-US" altLang="zh-CN">
                <a:solidFill>
                  <a:srgbClr val="18274B"/>
                </a:solidFill>
                <a:sym typeface="Arial" charset="0"/>
              </a:rPr>
              <a:t>31: 838–850 (2013)</a:t>
            </a:r>
            <a:endParaRPr lang="en-US" altLang="zh-CN"/>
          </a:p>
        </p:txBody>
      </p:sp>
      <p:pic>
        <p:nvPicPr>
          <p:cNvPr id="13330" name="Picture 16" descr="1"/>
          <p:cNvPicPr>
            <a:picLocks noChangeAspect="1" noChangeArrowheads="1"/>
          </p:cNvPicPr>
          <p:nvPr/>
        </p:nvPicPr>
        <p:blipFill>
          <a:blip r:embed="rId9" cstate="print"/>
          <a:srcRect/>
          <a:stretch>
            <a:fillRect/>
          </a:stretch>
        </p:blipFill>
        <p:spPr bwMode="auto">
          <a:xfrm>
            <a:off x="3502025" y="4652963"/>
            <a:ext cx="1487488" cy="636587"/>
          </a:xfrm>
          <a:prstGeom prst="rect">
            <a:avLst/>
          </a:prstGeom>
          <a:noFill/>
          <a:ln w="9525">
            <a:noFill/>
            <a:miter lim="800000"/>
            <a:headEnd/>
            <a:tailEnd/>
          </a:ln>
        </p:spPr>
      </p:pic>
      <p:sp>
        <p:nvSpPr>
          <p:cNvPr id="13331" name="TextBox 6"/>
          <p:cNvSpPr>
            <a:spLocks noChangeArrowheads="1"/>
          </p:cNvSpPr>
          <p:nvPr/>
        </p:nvSpPr>
        <p:spPr bwMode="auto">
          <a:xfrm>
            <a:off x="3502025" y="5318125"/>
            <a:ext cx="2371725" cy="304800"/>
          </a:xfrm>
          <a:prstGeom prst="rect">
            <a:avLst/>
          </a:prstGeom>
          <a:noFill/>
          <a:ln w="9525">
            <a:noFill/>
            <a:miter lim="800000"/>
            <a:headEnd/>
            <a:tailEnd/>
          </a:ln>
        </p:spPr>
        <p:txBody>
          <a:bodyPr>
            <a:spAutoFit/>
          </a:bodyPr>
          <a:lstStyle/>
          <a:p>
            <a:r>
              <a:rPr lang="en-US" altLang="zh-CN">
                <a:solidFill>
                  <a:srgbClr val="18274B"/>
                </a:solidFill>
                <a:sym typeface="Arial" charset="0"/>
              </a:rPr>
              <a:t>4: 1424 (2013)</a:t>
            </a:r>
            <a:endParaRPr lang="en-US" altLang="zh-CN"/>
          </a:p>
        </p:txBody>
      </p:sp>
      <p:pic>
        <p:nvPicPr>
          <p:cNvPr id="13332" name="Picture 18" descr="2"/>
          <p:cNvPicPr>
            <a:picLocks noChangeAspect="1" noChangeArrowheads="1"/>
          </p:cNvPicPr>
          <p:nvPr/>
        </p:nvPicPr>
        <p:blipFill>
          <a:blip r:embed="rId10" cstate="print"/>
          <a:srcRect/>
          <a:stretch>
            <a:fillRect/>
          </a:stretch>
        </p:blipFill>
        <p:spPr bwMode="auto">
          <a:xfrm>
            <a:off x="3502025" y="5588000"/>
            <a:ext cx="1487488" cy="539750"/>
          </a:xfrm>
          <a:prstGeom prst="rect">
            <a:avLst/>
          </a:prstGeom>
          <a:noFill/>
          <a:ln w="9525">
            <a:noFill/>
            <a:miter lim="800000"/>
            <a:headEnd/>
            <a:tailEnd/>
          </a:ln>
        </p:spPr>
      </p:pic>
      <p:sp>
        <p:nvSpPr>
          <p:cNvPr id="13333" name="TextBox 5"/>
          <p:cNvSpPr>
            <a:spLocks noChangeArrowheads="1"/>
          </p:cNvSpPr>
          <p:nvPr/>
        </p:nvSpPr>
        <p:spPr bwMode="auto">
          <a:xfrm>
            <a:off x="6207125" y="3413125"/>
            <a:ext cx="2371725" cy="304800"/>
          </a:xfrm>
          <a:prstGeom prst="rect">
            <a:avLst/>
          </a:prstGeom>
          <a:noFill/>
          <a:ln w="9525">
            <a:noFill/>
            <a:miter lim="800000"/>
            <a:headEnd/>
            <a:tailEnd/>
          </a:ln>
        </p:spPr>
        <p:txBody>
          <a:bodyPr>
            <a:spAutoFit/>
          </a:bodyPr>
          <a:lstStyle/>
          <a:p>
            <a:r>
              <a:rPr lang="en-US" altLang="zh-CN">
                <a:solidFill>
                  <a:srgbClr val="18274B"/>
                </a:solidFill>
                <a:sym typeface="Arial" charset="0"/>
              </a:rPr>
              <a:t>97: </a:t>
            </a:r>
            <a:r>
              <a:rPr lang="en-US" altLang="zh-CN">
                <a:solidFill>
                  <a:srgbClr val="222222"/>
                </a:solidFill>
              </a:rPr>
              <a:t>1371-1374</a:t>
            </a:r>
            <a:r>
              <a:rPr lang="en-US" altLang="zh-CN">
                <a:solidFill>
                  <a:srgbClr val="18274B"/>
                </a:solidFill>
                <a:sym typeface="Arial" charset="0"/>
              </a:rPr>
              <a:t> (2012)</a:t>
            </a:r>
            <a:endParaRPr lang="en-US" altLang="zh-CN"/>
          </a:p>
        </p:txBody>
      </p:sp>
      <p:sp>
        <p:nvSpPr>
          <p:cNvPr id="13334" name="TextBox 5"/>
          <p:cNvSpPr>
            <a:spLocks noChangeArrowheads="1"/>
          </p:cNvSpPr>
          <p:nvPr/>
        </p:nvSpPr>
        <p:spPr bwMode="auto">
          <a:xfrm>
            <a:off x="3502025" y="6134100"/>
            <a:ext cx="2371725" cy="304800"/>
          </a:xfrm>
          <a:prstGeom prst="rect">
            <a:avLst/>
          </a:prstGeom>
          <a:noFill/>
          <a:ln w="9525">
            <a:noFill/>
            <a:miter lim="800000"/>
            <a:headEnd/>
            <a:tailEnd/>
          </a:ln>
        </p:spPr>
        <p:txBody>
          <a:bodyPr>
            <a:spAutoFit/>
          </a:bodyPr>
          <a:lstStyle/>
          <a:p>
            <a:r>
              <a:rPr lang="en-US" altLang="zh-CN">
                <a:solidFill>
                  <a:srgbClr val="18274B"/>
                </a:solidFill>
                <a:sym typeface="Arial" charset="0"/>
              </a:rPr>
              <a:t>9: 175-195 (2013)</a:t>
            </a:r>
            <a:endParaRPr lang="en-US" altLang="zh-CN"/>
          </a:p>
        </p:txBody>
      </p:sp>
      <p:sp>
        <p:nvSpPr>
          <p:cNvPr id="13335" name="TextBox 5"/>
          <p:cNvSpPr>
            <a:spLocks noChangeArrowheads="1"/>
          </p:cNvSpPr>
          <p:nvPr/>
        </p:nvSpPr>
        <p:spPr bwMode="auto">
          <a:xfrm>
            <a:off x="6207125" y="4348163"/>
            <a:ext cx="2371725" cy="304800"/>
          </a:xfrm>
          <a:prstGeom prst="rect">
            <a:avLst/>
          </a:prstGeom>
          <a:noFill/>
          <a:ln w="9525">
            <a:noFill/>
            <a:miter lim="800000"/>
            <a:headEnd/>
            <a:tailEnd/>
          </a:ln>
        </p:spPr>
        <p:txBody>
          <a:bodyPr>
            <a:spAutoFit/>
          </a:bodyPr>
          <a:lstStyle/>
          <a:p>
            <a:r>
              <a:rPr lang="en-US" altLang="zh-CN">
                <a:solidFill>
                  <a:srgbClr val="18274B"/>
                </a:solidFill>
                <a:sym typeface="Arial" charset="0"/>
              </a:rPr>
              <a:t>86: </a:t>
            </a:r>
            <a:r>
              <a:rPr lang="en-US" altLang="zh-CN"/>
              <a:t>13841-13842</a:t>
            </a:r>
            <a:r>
              <a:rPr lang="en-US" altLang="zh-CN">
                <a:solidFill>
                  <a:srgbClr val="18274B"/>
                </a:solidFill>
                <a:sym typeface="Arial" charset="0"/>
              </a:rPr>
              <a:t> (2012)</a:t>
            </a:r>
            <a:endParaRPr lang="en-US" altLang="zh-CN"/>
          </a:p>
        </p:txBody>
      </p:sp>
      <p:sp>
        <p:nvSpPr>
          <p:cNvPr id="13336" name="TextBox 5"/>
          <p:cNvSpPr>
            <a:spLocks noChangeArrowheads="1"/>
          </p:cNvSpPr>
          <p:nvPr/>
        </p:nvSpPr>
        <p:spPr bwMode="auto">
          <a:xfrm>
            <a:off x="6207125" y="5273675"/>
            <a:ext cx="2371725" cy="304800"/>
          </a:xfrm>
          <a:prstGeom prst="rect">
            <a:avLst/>
          </a:prstGeom>
          <a:noFill/>
          <a:ln w="9525">
            <a:noFill/>
            <a:miter lim="800000"/>
            <a:headEnd/>
            <a:tailEnd/>
          </a:ln>
        </p:spPr>
        <p:txBody>
          <a:bodyPr>
            <a:spAutoFit/>
          </a:bodyPr>
          <a:lstStyle/>
          <a:p>
            <a:r>
              <a:rPr lang="en-US" altLang="zh-CN">
                <a:solidFill>
                  <a:srgbClr val="18274B"/>
                </a:solidFill>
                <a:sym typeface="Arial" charset="0"/>
              </a:rPr>
              <a:t>47: </a:t>
            </a:r>
            <a:r>
              <a:rPr lang="en-US" altLang="zh-CN"/>
              <a:t>946-956</a:t>
            </a:r>
            <a:r>
              <a:rPr lang="en-US" altLang="zh-CN">
                <a:solidFill>
                  <a:srgbClr val="18274B"/>
                </a:solidFill>
                <a:sym typeface="Arial" charset="0"/>
              </a:rPr>
              <a:t> (2013)</a:t>
            </a:r>
            <a:endParaRPr lang="en-US" altLang="zh-CN"/>
          </a:p>
        </p:txBody>
      </p:sp>
      <p:sp>
        <p:nvSpPr>
          <p:cNvPr id="13337" name="TextBox 5"/>
          <p:cNvSpPr>
            <a:spLocks noChangeArrowheads="1"/>
          </p:cNvSpPr>
          <p:nvPr/>
        </p:nvSpPr>
        <p:spPr bwMode="auto">
          <a:xfrm>
            <a:off x="6208713" y="6127750"/>
            <a:ext cx="2497137" cy="304800"/>
          </a:xfrm>
          <a:prstGeom prst="rect">
            <a:avLst/>
          </a:prstGeom>
          <a:noFill/>
          <a:ln w="9525">
            <a:noFill/>
            <a:miter lim="800000"/>
            <a:headEnd/>
            <a:tailEnd/>
          </a:ln>
        </p:spPr>
        <p:txBody>
          <a:bodyPr>
            <a:spAutoFit/>
          </a:bodyPr>
          <a:lstStyle/>
          <a:p>
            <a:r>
              <a:rPr lang="en-US" altLang="zh-CN">
                <a:solidFill>
                  <a:srgbClr val="18274B"/>
                </a:solidFill>
                <a:sym typeface="Arial" charset="0"/>
              </a:rPr>
              <a:t>18: </a:t>
            </a:r>
            <a:r>
              <a:rPr lang="en-US" altLang="zh-CN"/>
              <a:t>290–297</a:t>
            </a:r>
            <a:r>
              <a:rPr lang="en-US" altLang="zh-CN">
                <a:solidFill>
                  <a:srgbClr val="18274B"/>
                </a:solidFill>
                <a:sym typeface="Arial" charset="0"/>
              </a:rPr>
              <a:t> (2013)</a:t>
            </a:r>
            <a:endParaRPr lang="en-US" altLang="zh-CN"/>
          </a:p>
        </p:txBody>
      </p:sp>
      <p:pic>
        <p:nvPicPr>
          <p:cNvPr id="13338" name="图片 29" descr="8.jpg"/>
          <p:cNvPicPr>
            <a:picLocks noChangeAspect="1"/>
          </p:cNvPicPr>
          <p:nvPr/>
        </p:nvPicPr>
        <p:blipFill>
          <a:blip r:embed="rId11" cstate="print"/>
          <a:srcRect/>
          <a:stretch>
            <a:fillRect/>
          </a:stretch>
        </p:blipFill>
        <p:spPr bwMode="auto">
          <a:xfrm>
            <a:off x="6246813" y="5622925"/>
            <a:ext cx="1584325" cy="511175"/>
          </a:xfrm>
          <a:prstGeom prst="rect">
            <a:avLst/>
          </a:prstGeom>
          <a:noFill/>
          <a:ln w="9525">
            <a:noFill/>
            <a:miter lim="800000"/>
            <a:headEnd/>
            <a:tailEnd/>
          </a:ln>
        </p:spPr>
      </p:pic>
      <p:pic>
        <p:nvPicPr>
          <p:cNvPr id="13339" name="图片 30" descr="9.jpg"/>
          <p:cNvPicPr>
            <a:picLocks noChangeAspect="1"/>
          </p:cNvPicPr>
          <p:nvPr/>
        </p:nvPicPr>
        <p:blipFill>
          <a:blip r:embed="rId12" cstate="print"/>
          <a:srcRect/>
          <a:stretch>
            <a:fillRect/>
          </a:stretch>
        </p:blipFill>
        <p:spPr bwMode="auto">
          <a:xfrm>
            <a:off x="6207125" y="3717925"/>
            <a:ext cx="1624013" cy="577850"/>
          </a:xfrm>
          <a:prstGeom prst="rect">
            <a:avLst/>
          </a:prstGeom>
          <a:noFill/>
          <a:ln w="9525">
            <a:noFill/>
            <a:miter lim="800000"/>
            <a:headEnd/>
            <a:tailEnd/>
          </a:ln>
        </p:spPr>
      </p:pic>
      <p:pic>
        <p:nvPicPr>
          <p:cNvPr id="13340" name="图片 31" descr="10.jpg"/>
          <p:cNvPicPr>
            <a:picLocks noChangeAspect="1"/>
          </p:cNvPicPr>
          <p:nvPr/>
        </p:nvPicPr>
        <p:blipFill>
          <a:blip r:embed="rId13" cstate="print"/>
          <a:srcRect/>
          <a:stretch>
            <a:fillRect/>
          </a:stretch>
        </p:blipFill>
        <p:spPr bwMode="auto">
          <a:xfrm>
            <a:off x="6246813" y="4597400"/>
            <a:ext cx="1624012" cy="69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2EAEA36-2217-4E7F-A869-113A7DE393FD}" type="slidenum">
              <a:rPr lang="en-US" smtClean="0"/>
              <a:pPr>
                <a:defRPr/>
              </a:pPr>
              <a:t>30</a:t>
            </a:fld>
            <a:endParaRPr lang="en-US" dirty="0"/>
          </a:p>
        </p:txBody>
      </p:sp>
      <p:sp>
        <p:nvSpPr>
          <p:cNvPr id="3" name="Rectangle 2"/>
          <p:cNvSpPr/>
          <p:nvPr/>
        </p:nvSpPr>
        <p:spPr>
          <a:xfrm>
            <a:off x="548640" y="1034092"/>
            <a:ext cx="8055864" cy="4293483"/>
          </a:xfrm>
          <a:prstGeom prst="rect">
            <a:avLst/>
          </a:prstGeom>
        </p:spPr>
        <p:txBody>
          <a:bodyPr wrap="square">
            <a:spAutoFit/>
          </a:bodyPr>
          <a:lstStyle/>
          <a:p>
            <a:pPr>
              <a:spcAft>
                <a:spcPts val="900"/>
              </a:spcAft>
            </a:pPr>
            <a:r>
              <a:rPr lang="en-US" altLang="en-US" sz="1800" dirty="0">
                <a:solidFill>
                  <a:srgbClr val="0070C0"/>
                </a:solidFill>
              </a:rPr>
              <a:t>Mostly language (grammar, syntax, and spelling) </a:t>
            </a:r>
            <a:r>
              <a:rPr lang="en-US" altLang="en-US" sz="1800" dirty="0" smtClean="0">
                <a:solidFill>
                  <a:srgbClr val="0070C0"/>
                </a:solidFill>
              </a:rPr>
              <a:t>problems</a:t>
            </a:r>
            <a:endParaRPr lang="en-US" altLang="en-US" sz="1800" dirty="0" smtClean="0">
              <a:solidFill>
                <a:srgbClr val="18274B"/>
              </a:solidFill>
            </a:endParaRPr>
          </a:p>
          <a:p>
            <a:pPr indent="-283464">
              <a:spcAft>
                <a:spcPts val="900"/>
              </a:spcAft>
              <a:buFont typeface="Wingdings 2" pitchFamily="18" charset="2"/>
              <a:buChar char=""/>
            </a:pPr>
            <a:r>
              <a:rPr lang="en-US" altLang="en-US" sz="1800" dirty="0"/>
              <a:t>Unclear pronoun antecedents</a:t>
            </a:r>
          </a:p>
          <a:p>
            <a:pPr marL="557784" indent="283464">
              <a:spcAft>
                <a:spcPts val="900"/>
              </a:spcAft>
              <a:buFont typeface="Wingdings" panose="05000000000000000000" pitchFamily="2" charset="2"/>
              <a:buChar char="Ø"/>
            </a:pPr>
            <a:r>
              <a:rPr lang="en-US" altLang="en-US" sz="1800" dirty="0"/>
              <a:t>Example: “Participants completed three tests. They indicated…”</a:t>
            </a:r>
          </a:p>
          <a:p>
            <a:pPr marL="557784" indent="283464">
              <a:spcAft>
                <a:spcPts val="900"/>
              </a:spcAft>
              <a:buFont typeface="Wingdings" panose="05000000000000000000" pitchFamily="2" charset="2"/>
              <a:buChar char="Ø"/>
            </a:pPr>
            <a:r>
              <a:rPr lang="en-US" altLang="en-US" sz="1800" dirty="0"/>
              <a:t>Generally, pronoun refers to the most recently occurring noun</a:t>
            </a:r>
          </a:p>
          <a:p>
            <a:pPr marL="557784" indent="283464">
              <a:spcAft>
                <a:spcPts val="900"/>
              </a:spcAft>
              <a:buFont typeface="Wingdings" panose="05000000000000000000" pitchFamily="2" charset="2"/>
              <a:buChar char="Ø"/>
            </a:pPr>
            <a:r>
              <a:rPr lang="en-US" altLang="en-US" sz="1800" dirty="0"/>
              <a:t>When in doubt, repeat the </a:t>
            </a:r>
            <a:r>
              <a:rPr lang="en-US" altLang="en-US" sz="1800" dirty="0" smtClean="0"/>
              <a:t>noun</a:t>
            </a:r>
          </a:p>
          <a:p>
            <a:pPr marL="557784">
              <a:spcAft>
                <a:spcPts val="900"/>
              </a:spcAft>
            </a:pPr>
            <a:endParaRPr lang="en-US" altLang="en-US" sz="1800" dirty="0"/>
          </a:p>
          <a:p>
            <a:pPr marL="283464" lvl="0" indent="-283464">
              <a:spcAft>
                <a:spcPts val="900"/>
              </a:spcAft>
              <a:buFont typeface="Wingdings 2" pitchFamily="18" charset="2"/>
              <a:buChar char=""/>
            </a:pPr>
            <a:r>
              <a:rPr lang="en-US" altLang="en-US" sz="1800" dirty="0" smtClean="0">
                <a:solidFill>
                  <a:srgbClr val="18274B"/>
                </a:solidFill>
              </a:rPr>
              <a:t>Articles </a:t>
            </a:r>
            <a:r>
              <a:rPr lang="en-US" altLang="en-US" sz="1800" dirty="0">
                <a:solidFill>
                  <a:srgbClr val="18274B"/>
                </a:solidFill>
              </a:rPr>
              <a:t>(a, an, the</a:t>
            </a:r>
            <a:r>
              <a:rPr lang="en-US" altLang="en-US" sz="1800" dirty="0" smtClean="0">
                <a:solidFill>
                  <a:srgbClr val="18274B"/>
                </a:solidFill>
              </a:rPr>
              <a:t>)</a:t>
            </a:r>
          </a:p>
          <a:p>
            <a:pPr marL="557784" lvl="0" indent="-285750">
              <a:spcAft>
                <a:spcPts val="900"/>
              </a:spcAft>
              <a:buFont typeface="Wingdings" panose="05000000000000000000" pitchFamily="2" charset="2"/>
              <a:buChar char="Ø"/>
            </a:pPr>
            <a:r>
              <a:rPr lang="en-US" altLang="en-US" sz="1800" dirty="0" smtClean="0">
                <a:solidFill>
                  <a:srgbClr val="18274B"/>
                </a:solidFill>
              </a:rPr>
              <a:t>“a” and “an” are used to indicate one of many possible instances</a:t>
            </a:r>
          </a:p>
          <a:p>
            <a:pPr marL="832104" lvl="0" indent="-285750">
              <a:spcAft>
                <a:spcPts val="900"/>
              </a:spcAft>
              <a:buFont typeface="Wingdings" panose="05000000000000000000" pitchFamily="2" charset="2"/>
              <a:buChar char="ü"/>
            </a:pPr>
            <a:r>
              <a:rPr lang="en-US" altLang="en-US" sz="1800" dirty="0" smtClean="0">
                <a:solidFill>
                  <a:srgbClr val="18274B"/>
                </a:solidFill>
              </a:rPr>
              <a:t>“a” where the noun begins with a consonant sound</a:t>
            </a:r>
          </a:p>
          <a:p>
            <a:pPr marL="832104" lvl="0" indent="-285750">
              <a:spcAft>
                <a:spcPts val="900"/>
              </a:spcAft>
              <a:buFont typeface="Wingdings" panose="05000000000000000000" pitchFamily="2" charset="2"/>
              <a:buChar char="ü"/>
            </a:pPr>
            <a:r>
              <a:rPr lang="en-US" altLang="en-US" sz="1800" dirty="0" smtClean="0">
                <a:solidFill>
                  <a:srgbClr val="18274B"/>
                </a:solidFill>
              </a:rPr>
              <a:t>“an” when the noun begins with a vowel sound</a:t>
            </a:r>
          </a:p>
          <a:p>
            <a:pPr marL="557784" lvl="0" indent="-285750">
              <a:spcAft>
                <a:spcPts val="900"/>
              </a:spcAft>
              <a:buFont typeface="Wingdings" panose="05000000000000000000" pitchFamily="2" charset="2"/>
              <a:buChar char="Ø"/>
            </a:pPr>
            <a:r>
              <a:rPr lang="en-US" altLang="en-US" sz="1800" dirty="0" smtClean="0">
                <a:solidFill>
                  <a:srgbClr val="18274B"/>
                </a:solidFill>
              </a:rPr>
              <a:t>“the” is used to indicate a particular instance</a:t>
            </a:r>
            <a:endParaRPr lang="en-US" altLang="en-US" sz="1800" dirty="0">
              <a:solidFill>
                <a:srgbClr val="18274B"/>
              </a:solidFill>
            </a:endParaRPr>
          </a:p>
        </p:txBody>
      </p:sp>
      <p:sp>
        <p:nvSpPr>
          <p:cNvPr id="4" name="Rectangle 3"/>
          <p:cNvSpPr/>
          <p:nvPr/>
        </p:nvSpPr>
        <p:spPr>
          <a:xfrm>
            <a:off x="548640" y="215438"/>
            <a:ext cx="7790688" cy="461665"/>
          </a:xfrm>
          <a:prstGeom prst="rect">
            <a:avLst/>
          </a:prstGeom>
        </p:spPr>
        <p:txBody>
          <a:bodyPr wrap="square">
            <a:spAutoFit/>
          </a:bodyPr>
          <a:lstStyle/>
          <a:p>
            <a:pPr lvl="0"/>
            <a:r>
              <a:rPr lang="en-US" altLang="en-US" sz="2400" dirty="0">
                <a:solidFill>
                  <a:srgbClr val="18274B"/>
                </a:solidFill>
              </a:rPr>
              <a:t>Some common writing and style issues</a:t>
            </a:r>
          </a:p>
        </p:txBody>
      </p:sp>
    </p:spTree>
    <p:extLst>
      <p:ext uri="{BB962C8B-B14F-4D97-AF65-F5344CB8AC3E}">
        <p14:creationId xmlns:p14="http://schemas.microsoft.com/office/powerpoint/2010/main" xmlns="" val="7882113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2EAEA36-2217-4E7F-A869-113A7DE393FD}" type="slidenum">
              <a:rPr lang="en-US" smtClean="0"/>
              <a:pPr>
                <a:defRPr/>
              </a:pPr>
              <a:t>31</a:t>
            </a:fld>
            <a:endParaRPr lang="en-US" dirty="0"/>
          </a:p>
        </p:txBody>
      </p:sp>
      <p:sp>
        <p:nvSpPr>
          <p:cNvPr id="3" name="Rectangle 2"/>
          <p:cNvSpPr/>
          <p:nvPr/>
        </p:nvSpPr>
        <p:spPr>
          <a:xfrm>
            <a:off x="548640" y="215438"/>
            <a:ext cx="6748272" cy="461665"/>
          </a:xfrm>
          <a:prstGeom prst="rect">
            <a:avLst/>
          </a:prstGeom>
        </p:spPr>
        <p:txBody>
          <a:bodyPr wrap="square">
            <a:spAutoFit/>
          </a:bodyPr>
          <a:lstStyle/>
          <a:p>
            <a:pPr lvl="0"/>
            <a:r>
              <a:rPr lang="en-US" altLang="en-US" sz="2400" dirty="0">
                <a:solidFill>
                  <a:srgbClr val="18274B"/>
                </a:solidFill>
              </a:rPr>
              <a:t>Some common writing and style issues</a:t>
            </a:r>
          </a:p>
        </p:txBody>
      </p:sp>
      <p:sp>
        <p:nvSpPr>
          <p:cNvPr id="5" name="Rectangle 4"/>
          <p:cNvSpPr/>
          <p:nvPr/>
        </p:nvSpPr>
        <p:spPr>
          <a:xfrm>
            <a:off x="548640" y="1023334"/>
            <a:ext cx="8463158" cy="5280933"/>
          </a:xfrm>
          <a:prstGeom prst="rect">
            <a:avLst/>
          </a:prstGeom>
        </p:spPr>
        <p:txBody>
          <a:bodyPr wrap="square">
            <a:spAutoFit/>
          </a:bodyPr>
          <a:lstStyle/>
          <a:p>
            <a:pPr>
              <a:spcAft>
                <a:spcPts val="700"/>
              </a:spcAft>
            </a:pPr>
            <a:r>
              <a:rPr lang="en-US" altLang="en-US" sz="1800" dirty="0">
                <a:solidFill>
                  <a:srgbClr val="0070C0"/>
                </a:solidFill>
              </a:rPr>
              <a:t>Mostly language (grammar, syntax, and spelling) problems</a:t>
            </a:r>
            <a:endParaRPr lang="en-US" altLang="en-US" sz="1800" dirty="0">
              <a:solidFill>
                <a:srgbClr val="18274B"/>
              </a:solidFill>
            </a:endParaRPr>
          </a:p>
          <a:p>
            <a:pPr marL="283464" lvl="0" indent="-283464">
              <a:spcAft>
                <a:spcPts val="700"/>
              </a:spcAft>
              <a:buFont typeface="Wingdings 2" pitchFamily="18" charset="2"/>
              <a:buChar char=""/>
            </a:pPr>
            <a:r>
              <a:rPr lang="en-US" altLang="en-US" sz="1700" dirty="0" smtClean="0">
                <a:solidFill>
                  <a:srgbClr val="18274B"/>
                </a:solidFill>
              </a:rPr>
              <a:t>Number </a:t>
            </a:r>
            <a:r>
              <a:rPr lang="en-US" altLang="en-US" sz="1700" dirty="0">
                <a:solidFill>
                  <a:srgbClr val="18274B"/>
                </a:solidFill>
              </a:rPr>
              <a:t>disagreement (subject-verb, noun-pronoun</a:t>
            </a:r>
            <a:r>
              <a:rPr lang="en-US" altLang="en-US" sz="1700" dirty="0" smtClean="0">
                <a:solidFill>
                  <a:srgbClr val="18274B"/>
                </a:solidFill>
              </a:rPr>
              <a:t>)</a:t>
            </a:r>
          </a:p>
          <a:p>
            <a:pPr marL="557784" lvl="0" indent="-285750">
              <a:spcAft>
                <a:spcPts val="700"/>
              </a:spcAft>
              <a:buFont typeface="Wingdings" panose="05000000000000000000" pitchFamily="2" charset="2"/>
              <a:buChar char="Ø"/>
            </a:pPr>
            <a:r>
              <a:rPr lang="en-US" altLang="en-US" sz="1700" dirty="0" smtClean="0">
                <a:solidFill>
                  <a:srgbClr val="18274B"/>
                </a:solidFill>
              </a:rPr>
              <a:t>Subject-verb: singular subject, plural verb; plural subject, singular verb</a:t>
            </a:r>
          </a:p>
          <a:p>
            <a:pPr marL="557784" lvl="0" indent="-285750">
              <a:spcAft>
                <a:spcPts val="700"/>
              </a:spcAft>
              <a:buFont typeface="Wingdings" panose="05000000000000000000" pitchFamily="2" charset="2"/>
              <a:buChar char="Ø"/>
            </a:pPr>
            <a:r>
              <a:rPr lang="en-US" altLang="en-US" sz="1700" dirty="0" smtClean="0">
                <a:solidFill>
                  <a:srgbClr val="18274B"/>
                </a:solidFill>
              </a:rPr>
              <a:t>Examples:</a:t>
            </a:r>
          </a:p>
          <a:p>
            <a:pPr marL="832104" lvl="0" indent="-285750">
              <a:spcAft>
                <a:spcPts val="700"/>
              </a:spcAft>
              <a:buFont typeface="Wingdings" panose="05000000000000000000" pitchFamily="2" charset="2"/>
              <a:buChar char="ü"/>
            </a:pPr>
            <a:r>
              <a:rPr lang="en-US" altLang="en-US" sz="1700" dirty="0" smtClean="0">
                <a:solidFill>
                  <a:srgbClr val="18274B"/>
                </a:solidFill>
              </a:rPr>
              <a:t>“The set of responses include…” (subject is “set,” not “responses”)</a:t>
            </a:r>
          </a:p>
          <a:p>
            <a:pPr marL="832104" lvl="0" indent="-285750">
              <a:spcAft>
                <a:spcPts val="700"/>
              </a:spcAft>
              <a:buFont typeface="Wingdings" panose="05000000000000000000" pitchFamily="2" charset="2"/>
              <a:buChar char="ü"/>
            </a:pPr>
            <a:r>
              <a:rPr lang="en-US" altLang="en-US" sz="1700" dirty="0" smtClean="0">
                <a:solidFill>
                  <a:srgbClr val="18274B"/>
                </a:solidFill>
              </a:rPr>
              <a:t>“The colors of the rainbow is…” (subject is “colors,” not “rainbow”)</a:t>
            </a:r>
          </a:p>
          <a:p>
            <a:pPr marL="832104" lvl="0" indent="-285750">
              <a:spcAft>
                <a:spcPts val="700"/>
              </a:spcAft>
              <a:buFont typeface="Wingdings" panose="05000000000000000000" pitchFamily="2" charset="2"/>
              <a:buChar char="ü"/>
            </a:pPr>
            <a:r>
              <a:rPr lang="en-US" altLang="en-US" sz="1700" dirty="0" smtClean="0">
                <a:solidFill>
                  <a:srgbClr val="18274B"/>
                </a:solidFill>
              </a:rPr>
              <a:t>The verb must agree with </a:t>
            </a:r>
            <a:r>
              <a:rPr lang="en-US" altLang="en-US" sz="1700" dirty="0">
                <a:solidFill>
                  <a:srgbClr val="18274B"/>
                </a:solidFill>
              </a:rPr>
              <a:t>the subject, </a:t>
            </a:r>
            <a:r>
              <a:rPr lang="en-US" altLang="en-US" sz="1700" dirty="0" smtClean="0">
                <a:solidFill>
                  <a:srgbClr val="18274B"/>
                </a:solidFill>
              </a:rPr>
              <a:t>not just the </a:t>
            </a:r>
            <a:r>
              <a:rPr lang="en-US" altLang="en-US" sz="1700" dirty="0">
                <a:solidFill>
                  <a:srgbClr val="18274B"/>
                </a:solidFill>
              </a:rPr>
              <a:t>closest </a:t>
            </a:r>
            <a:r>
              <a:rPr lang="en-US" altLang="en-US" sz="1700" dirty="0" smtClean="0">
                <a:solidFill>
                  <a:srgbClr val="18274B"/>
                </a:solidFill>
              </a:rPr>
              <a:t>noun</a:t>
            </a:r>
          </a:p>
          <a:p>
            <a:pPr marL="560070" lvl="0" indent="-285750">
              <a:spcAft>
                <a:spcPts val="700"/>
              </a:spcAft>
              <a:buFont typeface="Wingdings" panose="05000000000000000000" pitchFamily="2" charset="2"/>
              <a:buChar char="Ø"/>
            </a:pPr>
            <a:r>
              <a:rPr lang="en-US" altLang="en-US" sz="1700" dirty="0" smtClean="0">
                <a:solidFill>
                  <a:srgbClr val="18274B"/>
                </a:solidFill>
              </a:rPr>
              <a:t>Noun-pronoun: singular noun, plural pronoun; plural noun, singular pronoun</a:t>
            </a:r>
          </a:p>
          <a:p>
            <a:pPr marL="560070" lvl="0" indent="-285750">
              <a:spcAft>
                <a:spcPts val="700"/>
              </a:spcAft>
              <a:buFont typeface="Wingdings" panose="05000000000000000000" pitchFamily="2" charset="2"/>
              <a:buChar char="Ø"/>
            </a:pPr>
            <a:r>
              <a:rPr lang="en-US" altLang="en-US" sz="1700" dirty="0" smtClean="0">
                <a:solidFill>
                  <a:srgbClr val="18274B"/>
                </a:solidFill>
              </a:rPr>
              <a:t>Examples:</a:t>
            </a:r>
          </a:p>
          <a:p>
            <a:pPr marL="834390" lvl="0" indent="-285750">
              <a:spcAft>
                <a:spcPts val="700"/>
              </a:spcAft>
              <a:buFont typeface="Wingdings" panose="05000000000000000000" pitchFamily="2" charset="2"/>
              <a:buChar char="ü"/>
            </a:pPr>
            <a:r>
              <a:rPr lang="en-US" altLang="en-US" sz="1700" dirty="0" smtClean="0">
                <a:solidFill>
                  <a:srgbClr val="18274B"/>
                </a:solidFill>
              </a:rPr>
              <a:t>“Everyone forgot their notebook” (“everyone” is singular; “their” is plural)</a:t>
            </a:r>
          </a:p>
          <a:p>
            <a:pPr marL="834390" lvl="0" indent="-285750">
              <a:spcAft>
                <a:spcPts val="700"/>
              </a:spcAft>
              <a:buFont typeface="Wingdings" panose="05000000000000000000" pitchFamily="2" charset="2"/>
              <a:buChar char="ü"/>
            </a:pPr>
            <a:r>
              <a:rPr lang="en-US" altLang="en-US" sz="1700" dirty="0" smtClean="0">
                <a:solidFill>
                  <a:srgbClr val="18274B"/>
                </a:solidFill>
              </a:rPr>
              <a:t>“Neurons are polar units and it fires in only one direction…” (“neurons” is plural; “it” is singular)</a:t>
            </a:r>
          </a:p>
          <a:p>
            <a:pPr marL="834390" lvl="0" indent="-285750">
              <a:spcAft>
                <a:spcPts val="700"/>
              </a:spcAft>
              <a:buFont typeface="Wingdings" panose="05000000000000000000" pitchFamily="2" charset="2"/>
              <a:buChar char="ü"/>
            </a:pPr>
            <a:r>
              <a:rPr lang="en-US" altLang="en-US" sz="1700" dirty="0" smtClean="0">
                <a:solidFill>
                  <a:srgbClr val="18274B"/>
                </a:solidFill>
              </a:rPr>
              <a:t>The pronoun must agree </a:t>
            </a:r>
            <a:r>
              <a:rPr lang="en-US" altLang="en-US" sz="1700" dirty="0">
                <a:solidFill>
                  <a:srgbClr val="18274B"/>
                </a:solidFill>
              </a:rPr>
              <a:t>with the actual </a:t>
            </a:r>
            <a:r>
              <a:rPr lang="en-US" altLang="en-US" sz="1700" dirty="0" smtClean="0">
                <a:solidFill>
                  <a:srgbClr val="18274B"/>
                </a:solidFill>
              </a:rPr>
              <a:t>referent, not just the </a:t>
            </a:r>
            <a:r>
              <a:rPr lang="en-US" altLang="en-US" sz="1700" dirty="0">
                <a:solidFill>
                  <a:srgbClr val="18274B"/>
                </a:solidFill>
              </a:rPr>
              <a:t>closest </a:t>
            </a:r>
            <a:r>
              <a:rPr lang="en-US" altLang="en-US" sz="1700" dirty="0" smtClean="0">
                <a:solidFill>
                  <a:srgbClr val="18274B"/>
                </a:solidFill>
              </a:rPr>
              <a:t>noun</a:t>
            </a:r>
            <a:endParaRPr lang="en-US" altLang="en-US" sz="1700" dirty="0">
              <a:solidFill>
                <a:srgbClr val="18274B"/>
              </a:solidFill>
            </a:endParaRPr>
          </a:p>
        </p:txBody>
      </p:sp>
    </p:spTree>
    <p:extLst>
      <p:ext uri="{BB962C8B-B14F-4D97-AF65-F5344CB8AC3E}">
        <p14:creationId xmlns:p14="http://schemas.microsoft.com/office/powerpoint/2010/main" xmlns="" val="3788396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2EAEA36-2217-4E7F-A869-113A7DE393FD}" type="slidenum">
              <a:rPr lang="en-US" smtClean="0"/>
              <a:pPr>
                <a:defRPr/>
              </a:pPr>
              <a:t>32</a:t>
            </a:fld>
            <a:endParaRPr lang="en-US" dirty="0"/>
          </a:p>
        </p:txBody>
      </p:sp>
      <p:sp>
        <p:nvSpPr>
          <p:cNvPr id="3" name="Rectangle 2"/>
          <p:cNvSpPr/>
          <p:nvPr/>
        </p:nvSpPr>
        <p:spPr>
          <a:xfrm>
            <a:off x="566928" y="224582"/>
            <a:ext cx="7443216" cy="461665"/>
          </a:xfrm>
          <a:prstGeom prst="rect">
            <a:avLst/>
          </a:prstGeom>
        </p:spPr>
        <p:txBody>
          <a:bodyPr wrap="square">
            <a:spAutoFit/>
          </a:bodyPr>
          <a:lstStyle/>
          <a:p>
            <a:pPr lvl="0"/>
            <a:r>
              <a:rPr lang="en-US" altLang="en-US" sz="2400" dirty="0">
                <a:solidFill>
                  <a:srgbClr val="18274B"/>
                </a:solidFill>
              </a:rPr>
              <a:t>Some common writing and style issues</a:t>
            </a:r>
          </a:p>
        </p:txBody>
      </p:sp>
      <p:sp>
        <p:nvSpPr>
          <p:cNvPr id="4" name="Rectangle 3"/>
          <p:cNvSpPr/>
          <p:nvPr/>
        </p:nvSpPr>
        <p:spPr>
          <a:xfrm>
            <a:off x="566928" y="1018962"/>
            <a:ext cx="8577072" cy="4680769"/>
          </a:xfrm>
          <a:prstGeom prst="rect">
            <a:avLst/>
          </a:prstGeom>
        </p:spPr>
        <p:txBody>
          <a:bodyPr wrap="square">
            <a:spAutoFit/>
          </a:bodyPr>
          <a:lstStyle/>
          <a:p>
            <a:pPr lvl="0">
              <a:spcAft>
                <a:spcPts val="700"/>
              </a:spcAft>
            </a:pPr>
            <a:r>
              <a:rPr lang="en-US" altLang="en-US" sz="1800" dirty="0">
                <a:solidFill>
                  <a:srgbClr val="0070C0"/>
                </a:solidFill>
              </a:rPr>
              <a:t>Mostly language (grammar, syntax, and spelling) </a:t>
            </a:r>
            <a:r>
              <a:rPr lang="en-US" altLang="en-US" sz="1800" dirty="0" smtClean="0">
                <a:solidFill>
                  <a:srgbClr val="0070C0"/>
                </a:solidFill>
              </a:rPr>
              <a:t>problems</a:t>
            </a:r>
          </a:p>
          <a:p>
            <a:pPr marL="283464" lvl="0" indent="-283464">
              <a:spcAft>
                <a:spcPts val="700"/>
              </a:spcAft>
              <a:buFont typeface="Wingdings 2" pitchFamily="18" charset="2"/>
              <a:buChar char=""/>
            </a:pPr>
            <a:r>
              <a:rPr lang="en-US" altLang="en-US" sz="1800" dirty="0" smtClean="0">
                <a:solidFill>
                  <a:srgbClr val="18274B"/>
                </a:solidFill>
              </a:rPr>
              <a:t>Punctuation, especially commas</a:t>
            </a:r>
          </a:p>
          <a:p>
            <a:pPr marL="557784" lvl="0" indent="-285750">
              <a:spcAft>
                <a:spcPts val="700"/>
              </a:spcAft>
              <a:buFont typeface="Wingdings" panose="05000000000000000000" pitchFamily="2" charset="2"/>
              <a:buChar char="Ø"/>
            </a:pPr>
            <a:r>
              <a:rPr lang="en-US" altLang="en-US" sz="1800" dirty="0" smtClean="0">
                <a:solidFill>
                  <a:srgbClr val="18274B"/>
                </a:solidFill>
              </a:rPr>
              <a:t>Commas can completely change the sense of a sentence</a:t>
            </a:r>
          </a:p>
          <a:p>
            <a:pPr marL="832104" lvl="0" indent="-285750">
              <a:spcAft>
                <a:spcPts val="700"/>
              </a:spcAft>
              <a:buFont typeface="Wingdings" panose="05000000000000000000" pitchFamily="2" charset="2"/>
              <a:buChar char="ü"/>
            </a:pPr>
            <a:r>
              <a:rPr lang="en-US" altLang="en-US" sz="1800" dirty="0" smtClean="0">
                <a:solidFill>
                  <a:srgbClr val="18274B"/>
                </a:solidFill>
              </a:rPr>
              <a:t>Example:</a:t>
            </a:r>
          </a:p>
          <a:p>
            <a:pPr marL="1106424" lvl="0" indent="-285750">
              <a:spcAft>
                <a:spcPts val="700"/>
              </a:spcAft>
              <a:buFont typeface="Arial" panose="020B0604020202020204" pitchFamily="34" charset="0"/>
              <a:buChar char="&gt;"/>
            </a:pPr>
            <a:r>
              <a:rPr lang="en-US" altLang="en-US" sz="1800" dirty="0" smtClean="0">
                <a:solidFill>
                  <a:srgbClr val="18274B"/>
                </a:solidFill>
              </a:rPr>
              <a:t>“The panda eats, shoots, and leaves”: Now, remove the commas!</a:t>
            </a:r>
          </a:p>
          <a:p>
            <a:pPr marL="1106424" lvl="0" indent="-285750">
              <a:spcAft>
                <a:spcPts val="700"/>
              </a:spcAft>
              <a:buFont typeface="Arial" panose="020B0604020202020204" pitchFamily="34" charset="0"/>
              <a:buChar char="&gt;"/>
            </a:pPr>
            <a:r>
              <a:rPr lang="en-US" altLang="en-US" sz="1800" dirty="0" smtClean="0">
                <a:solidFill>
                  <a:srgbClr val="18274B"/>
                </a:solidFill>
              </a:rPr>
              <a:t>“The panda eats shoots and leaves”</a:t>
            </a:r>
          </a:p>
          <a:p>
            <a:pPr marL="1106424" lvl="0" indent="-285750">
              <a:spcAft>
                <a:spcPts val="700"/>
              </a:spcAft>
              <a:buFont typeface="Arial" panose="020B0604020202020204" pitchFamily="34" charset="0"/>
              <a:buChar char="&gt;"/>
            </a:pPr>
            <a:r>
              <a:rPr lang="en-US" altLang="en-US" sz="1800" dirty="0" smtClean="0">
                <a:solidFill>
                  <a:srgbClr val="18274B"/>
                </a:solidFill>
              </a:rPr>
              <a:t>Removing the </a:t>
            </a:r>
            <a:r>
              <a:rPr lang="en-US" altLang="en-US" sz="1800" dirty="0">
                <a:solidFill>
                  <a:srgbClr val="18274B"/>
                </a:solidFill>
              </a:rPr>
              <a:t>commas turns VERBS </a:t>
            </a:r>
            <a:r>
              <a:rPr lang="en-US" altLang="en-US" sz="1800" dirty="0" smtClean="0">
                <a:solidFill>
                  <a:srgbClr val="18274B"/>
                </a:solidFill>
              </a:rPr>
              <a:t>(“shoots,” “</a:t>
            </a:r>
            <a:r>
              <a:rPr lang="en-US" altLang="en-US" sz="1800" dirty="0">
                <a:solidFill>
                  <a:srgbClr val="18274B"/>
                </a:solidFill>
              </a:rPr>
              <a:t>leaves”) into </a:t>
            </a:r>
            <a:r>
              <a:rPr lang="en-US" altLang="en-US" sz="1800" dirty="0" smtClean="0">
                <a:solidFill>
                  <a:srgbClr val="18274B"/>
                </a:solidFill>
              </a:rPr>
              <a:t>NOUNS</a:t>
            </a:r>
          </a:p>
          <a:p>
            <a:pPr marL="1106424" lvl="0" indent="-285750">
              <a:spcAft>
                <a:spcPts val="700"/>
              </a:spcAft>
              <a:buFont typeface="Arial" panose="020B0604020202020204" pitchFamily="34" charset="0"/>
              <a:buChar char="&gt;"/>
            </a:pPr>
            <a:r>
              <a:rPr lang="en-US" altLang="en-US" sz="1800" dirty="0" smtClean="0">
                <a:solidFill>
                  <a:srgbClr val="18274B"/>
                </a:solidFill>
              </a:rPr>
              <a:t>English has many words that can be both nouns and verbs!</a:t>
            </a:r>
          </a:p>
          <a:p>
            <a:pPr marL="832104" lvl="0" indent="-285750">
              <a:spcAft>
                <a:spcPts val="700"/>
              </a:spcAft>
              <a:buFont typeface="Wingdings" panose="05000000000000000000" pitchFamily="2" charset="2"/>
              <a:buChar char="ü"/>
            </a:pPr>
            <a:r>
              <a:rPr lang="en-US" altLang="en-US" sz="1800" dirty="0" smtClean="0">
                <a:solidFill>
                  <a:srgbClr val="18274B"/>
                </a:solidFill>
              </a:rPr>
              <a:t>Example:</a:t>
            </a:r>
          </a:p>
          <a:p>
            <a:pPr marL="1106424" lvl="0" indent="-285750">
              <a:spcAft>
                <a:spcPts val="700"/>
              </a:spcAft>
              <a:buFont typeface="Arial" panose="020B0604020202020204" pitchFamily="34" charset="0"/>
              <a:buChar char="&gt;"/>
            </a:pPr>
            <a:r>
              <a:rPr lang="en-US" altLang="en-US" sz="1800" dirty="0" smtClean="0">
                <a:solidFill>
                  <a:srgbClr val="18274B"/>
                </a:solidFill>
              </a:rPr>
              <a:t>“Woman, without her man is nothing.” (Put in a second comma!)</a:t>
            </a:r>
          </a:p>
          <a:p>
            <a:pPr marL="1106424" lvl="0" indent="-285750">
              <a:spcAft>
                <a:spcPts val="700"/>
              </a:spcAft>
              <a:buFont typeface="Arial" panose="020B0604020202020204" pitchFamily="34" charset="0"/>
              <a:buChar char="&gt;"/>
            </a:pPr>
            <a:r>
              <a:rPr lang="en-US" altLang="en-US" sz="1800" dirty="0" smtClean="0">
                <a:solidFill>
                  <a:srgbClr val="18274B"/>
                </a:solidFill>
              </a:rPr>
              <a:t>“Woman, without her man, is nothing.” OR…</a:t>
            </a:r>
          </a:p>
          <a:p>
            <a:pPr marL="1106424" lvl="0" indent="-285750">
              <a:spcAft>
                <a:spcPts val="700"/>
              </a:spcAft>
              <a:buFont typeface="Arial" panose="020B0604020202020204" pitchFamily="34" charset="0"/>
              <a:buChar char="&gt;"/>
            </a:pPr>
            <a:r>
              <a:rPr lang="en-US" altLang="en-US" sz="1800" dirty="0" smtClean="0">
                <a:solidFill>
                  <a:srgbClr val="18274B"/>
                </a:solidFill>
              </a:rPr>
              <a:t>“Woman, without her, man is nothing.”</a:t>
            </a:r>
          </a:p>
        </p:txBody>
      </p:sp>
    </p:spTree>
    <p:extLst>
      <p:ext uri="{BB962C8B-B14F-4D97-AF65-F5344CB8AC3E}">
        <p14:creationId xmlns:p14="http://schemas.microsoft.com/office/powerpoint/2010/main" xmlns="" val="234895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 calcmode="lin" valueType="num">
                                      <p:cBhvr additive="base">
                                        <p:cTn id="4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 calcmode="lin" valueType="num">
                                      <p:cBhvr additive="base">
                                        <p:cTn id="5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2EAEA36-2217-4E7F-A869-113A7DE393FD}" type="slidenum">
              <a:rPr lang="en-US" smtClean="0"/>
              <a:pPr>
                <a:defRPr/>
              </a:pPr>
              <a:t>33</a:t>
            </a:fld>
            <a:endParaRPr lang="en-US" dirty="0"/>
          </a:p>
        </p:txBody>
      </p:sp>
      <p:sp>
        <p:nvSpPr>
          <p:cNvPr id="3" name="Rectangle 2"/>
          <p:cNvSpPr/>
          <p:nvPr/>
        </p:nvSpPr>
        <p:spPr>
          <a:xfrm>
            <a:off x="566928" y="1132218"/>
            <a:ext cx="8129016" cy="5324535"/>
          </a:xfrm>
          <a:prstGeom prst="rect">
            <a:avLst/>
          </a:prstGeom>
        </p:spPr>
        <p:txBody>
          <a:bodyPr wrap="square">
            <a:spAutoFit/>
          </a:bodyPr>
          <a:lstStyle/>
          <a:p>
            <a:pPr marL="283464" lvl="0" indent="-283464">
              <a:spcAft>
                <a:spcPts val="700"/>
              </a:spcAft>
              <a:buFont typeface="Wingdings 2" pitchFamily="18" charset="2"/>
              <a:buChar char=""/>
            </a:pPr>
            <a:r>
              <a:rPr lang="en-US" altLang="en-US" sz="1800" dirty="0">
                <a:solidFill>
                  <a:srgbClr val="18274B"/>
                </a:solidFill>
              </a:rPr>
              <a:t>Comma splices</a:t>
            </a:r>
          </a:p>
          <a:p>
            <a:pPr marL="557784" lvl="0" indent="-285750">
              <a:spcAft>
                <a:spcPts val="700"/>
              </a:spcAft>
              <a:buFont typeface="Wingdings" panose="05000000000000000000" pitchFamily="2" charset="2"/>
              <a:buChar char="Ø"/>
            </a:pPr>
            <a:r>
              <a:rPr lang="en-US" altLang="en-US" sz="1800" dirty="0">
                <a:solidFill>
                  <a:srgbClr val="18274B"/>
                </a:solidFill>
              </a:rPr>
              <a:t>Joining two complete sentences with only a comma to separate them</a:t>
            </a:r>
          </a:p>
          <a:p>
            <a:pPr marL="557784" lvl="0" indent="-285750">
              <a:spcAft>
                <a:spcPts val="700"/>
              </a:spcAft>
              <a:buFont typeface="Wingdings" panose="05000000000000000000" pitchFamily="2" charset="2"/>
              <a:buChar char="Ø"/>
            </a:pPr>
            <a:r>
              <a:rPr lang="en-US" altLang="en-US" sz="1800" dirty="0">
                <a:solidFill>
                  <a:srgbClr val="18274B"/>
                </a:solidFill>
              </a:rPr>
              <a:t>Use a </a:t>
            </a:r>
            <a:r>
              <a:rPr lang="en-US" altLang="en-US" sz="1800" dirty="0" smtClean="0">
                <a:solidFill>
                  <a:srgbClr val="18274B"/>
                </a:solidFill>
              </a:rPr>
              <a:t>semi-colon, </a:t>
            </a:r>
            <a:r>
              <a:rPr lang="en-US" altLang="en-US" sz="1800" dirty="0">
                <a:solidFill>
                  <a:srgbClr val="18274B"/>
                </a:solidFill>
              </a:rPr>
              <a:t>or a </a:t>
            </a:r>
            <a:r>
              <a:rPr lang="en-US" altLang="en-US" sz="1800" dirty="0" smtClean="0">
                <a:solidFill>
                  <a:srgbClr val="18274B"/>
                </a:solidFill>
              </a:rPr>
              <a:t>period and start a new sentence</a:t>
            </a:r>
          </a:p>
          <a:p>
            <a:pPr marL="283464" lvl="0" indent="-283464">
              <a:spcAft>
                <a:spcPts val="900"/>
              </a:spcAft>
              <a:buFont typeface="Wingdings 2" pitchFamily="18" charset="2"/>
              <a:buChar char=""/>
            </a:pPr>
            <a:r>
              <a:rPr lang="en-US" altLang="en-US" sz="1800" dirty="0" smtClean="0">
                <a:solidFill>
                  <a:srgbClr val="18274B"/>
                </a:solidFill>
              </a:rPr>
              <a:t>Incomplete </a:t>
            </a:r>
            <a:r>
              <a:rPr lang="en-US" altLang="en-US" sz="1800" dirty="0">
                <a:solidFill>
                  <a:srgbClr val="18274B"/>
                </a:solidFill>
              </a:rPr>
              <a:t>sentences</a:t>
            </a:r>
          </a:p>
          <a:p>
            <a:pPr marL="557784" lvl="0" indent="-285750">
              <a:spcAft>
                <a:spcPts val="900"/>
              </a:spcAft>
              <a:buFont typeface="Wingdings" panose="05000000000000000000" pitchFamily="2" charset="2"/>
              <a:buChar char="Ø"/>
            </a:pPr>
            <a:r>
              <a:rPr lang="en-US" altLang="en-US" sz="1800" dirty="0">
                <a:solidFill>
                  <a:srgbClr val="18274B"/>
                </a:solidFill>
              </a:rPr>
              <a:t>Lack a subject or predicate</a:t>
            </a:r>
          </a:p>
          <a:p>
            <a:pPr marL="557784" lvl="0" indent="-285750">
              <a:spcAft>
                <a:spcPts val="900"/>
              </a:spcAft>
              <a:buFont typeface="Wingdings" panose="05000000000000000000" pitchFamily="2" charset="2"/>
              <a:buChar char="Ø"/>
            </a:pPr>
            <a:r>
              <a:rPr lang="en-US" altLang="en-US" sz="1800" dirty="0">
                <a:solidFill>
                  <a:srgbClr val="18274B"/>
                </a:solidFill>
              </a:rPr>
              <a:t>Often dependent clauses that should be attached to preceding sentence</a:t>
            </a:r>
          </a:p>
          <a:p>
            <a:pPr marL="832104" lvl="0" indent="-285750">
              <a:spcAft>
                <a:spcPts val="900"/>
              </a:spcAft>
              <a:buFont typeface="Wingdings" panose="05000000000000000000" pitchFamily="2" charset="2"/>
              <a:buChar char="ü"/>
            </a:pPr>
            <a:r>
              <a:rPr lang="en-US" altLang="en-US" sz="1800" dirty="0">
                <a:solidFill>
                  <a:srgbClr val="18274B"/>
                </a:solidFill>
              </a:rPr>
              <a:t>Example: “The data showed an effect of the IV. Which supported the hypothesis.”</a:t>
            </a:r>
          </a:p>
          <a:p>
            <a:pPr marL="832104" lvl="0" indent="-285750">
              <a:spcAft>
                <a:spcPts val="900"/>
              </a:spcAft>
              <a:buFont typeface="Wingdings" panose="05000000000000000000" pitchFamily="2" charset="2"/>
              <a:buChar char="ü"/>
            </a:pPr>
            <a:r>
              <a:rPr lang="en-US" altLang="en-US" sz="1800" dirty="0">
                <a:solidFill>
                  <a:srgbClr val="18274B"/>
                </a:solidFill>
              </a:rPr>
              <a:t>Reword to add a subject or predicate, or connect the clause to the preceding </a:t>
            </a:r>
            <a:r>
              <a:rPr lang="en-US" altLang="en-US" sz="1800" dirty="0" smtClean="0">
                <a:solidFill>
                  <a:srgbClr val="18274B"/>
                </a:solidFill>
              </a:rPr>
              <a:t>sentence</a:t>
            </a:r>
            <a:endParaRPr lang="en-US" altLang="en-US" sz="1800" dirty="0">
              <a:solidFill>
                <a:srgbClr val="18274B"/>
              </a:solidFill>
            </a:endParaRPr>
          </a:p>
          <a:p>
            <a:pPr marL="283464" lvl="0" indent="-283464">
              <a:spcAft>
                <a:spcPts val="900"/>
              </a:spcAft>
              <a:buFont typeface="Wingdings 2" pitchFamily="18" charset="2"/>
              <a:buChar char=""/>
            </a:pPr>
            <a:r>
              <a:rPr lang="en-US" altLang="en-US" sz="1800" dirty="0">
                <a:solidFill>
                  <a:srgbClr val="18274B"/>
                </a:solidFill>
              </a:rPr>
              <a:t>Verb tenses</a:t>
            </a:r>
          </a:p>
          <a:p>
            <a:pPr marL="557784" lvl="0" indent="-285750">
              <a:spcAft>
                <a:spcPts val="900"/>
              </a:spcAft>
              <a:buFont typeface="Wingdings" panose="05000000000000000000" pitchFamily="2" charset="2"/>
              <a:buChar char="Ø"/>
            </a:pPr>
            <a:r>
              <a:rPr lang="en-US" altLang="en-US" sz="1800" dirty="0">
                <a:solidFill>
                  <a:srgbClr val="18274B"/>
                </a:solidFill>
              </a:rPr>
              <a:t>Present tense to describe current states of affairs, circumstances</a:t>
            </a:r>
          </a:p>
          <a:p>
            <a:pPr marL="557784" lvl="0" indent="-285750">
              <a:spcAft>
                <a:spcPts val="900"/>
              </a:spcAft>
              <a:buFont typeface="Wingdings" panose="05000000000000000000" pitchFamily="2" charset="2"/>
              <a:buChar char="Ø"/>
            </a:pPr>
            <a:r>
              <a:rPr lang="en-US" altLang="en-US" sz="1800" dirty="0">
                <a:solidFill>
                  <a:srgbClr val="18274B"/>
                </a:solidFill>
              </a:rPr>
              <a:t>Past tense to describe completed actions, past circumstances</a:t>
            </a:r>
          </a:p>
        </p:txBody>
      </p:sp>
      <p:sp>
        <p:nvSpPr>
          <p:cNvPr id="4" name="Rectangle 3"/>
          <p:cNvSpPr/>
          <p:nvPr/>
        </p:nvSpPr>
        <p:spPr>
          <a:xfrm>
            <a:off x="566928" y="233726"/>
            <a:ext cx="6409944" cy="461665"/>
          </a:xfrm>
          <a:prstGeom prst="rect">
            <a:avLst/>
          </a:prstGeom>
        </p:spPr>
        <p:txBody>
          <a:bodyPr wrap="square">
            <a:spAutoFit/>
          </a:bodyPr>
          <a:lstStyle/>
          <a:p>
            <a:pPr lvl="0"/>
            <a:r>
              <a:rPr lang="en-US" altLang="en-US" sz="2400" dirty="0">
                <a:solidFill>
                  <a:srgbClr val="18274B"/>
                </a:solidFill>
              </a:rPr>
              <a:t>Some common writing and style issues</a:t>
            </a:r>
          </a:p>
        </p:txBody>
      </p:sp>
    </p:spTree>
    <p:extLst>
      <p:ext uri="{BB962C8B-B14F-4D97-AF65-F5344CB8AC3E}">
        <p14:creationId xmlns:p14="http://schemas.microsoft.com/office/powerpoint/2010/main" xmlns="" val="20408182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2EAEA36-2217-4E7F-A869-113A7DE393FD}" type="slidenum">
              <a:rPr lang="en-US" smtClean="0"/>
              <a:pPr>
                <a:defRPr/>
              </a:pPr>
              <a:t>34</a:t>
            </a:fld>
            <a:endParaRPr lang="en-US" dirty="0"/>
          </a:p>
        </p:txBody>
      </p:sp>
      <p:sp>
        <p:nvSpPr>
          <p:cNvPr id="3" name="Rectangle 2"/>
          <p:cNvSpPr/>
          <p:nvPr/>
        </p:nvSpPr>
        <p:spPr>
          <a:xfrm>
            <a:off x="557784" y="197150"/>
            <a:ext cx="6217920" cy="461665"/>
          </a:xfrm>
          <a:prstGeom prst="rect">
            <a:avLst/>
          </a:prstGeom>
        </p:spPr>
        <p:txBody>
          <a:bodyPr wrap="square">
            <a:spAutoFit/>
          </a:bodyPr>
          <a:lstStyle/>
          <a:p>
            <a:pPr lvl="0"/>
            <a:r>
              <a:rPr lang="en-US" altLang="en-US" sz="2400" dirty="0">
                <a:solidFill>
                  <a:srgbClr val="18274B"/>
                </a:solidFill>
              </a:rPr>
              <a:t>Some common writing and style issues</a:t>
            </a:r>
          </a:p>
        </p:txBody>
      </p:sp>
      <p:sp>
        <p:nvSpPr>
          <p:cNvPr id="5" name="Rectangle 4"/>
          <p:cNvSpPr/>
          <p:nvPr/>
        </p:nvSpPr>
        <p:spPr>
          <a:xfrm>
            <a:off x="557784" y="964079"/>
            <a:ext cx="8365879" cy="5355312"/>
          </a:xfrm>
          <a:prstGeom prst="rect">
            <a:avLst/>
          </a:prstGeom>
        </p:spPr>
        <p:txBody>
          <a:bodyPr wrap="square">
            <a:spAutoFit/>
          </a:bodyPr>
          <a:lstStyle/>
          <a:p>
            <a:pPr lvl="0">
              <a:spcAft>
                <a:spcPts val="600"/>
              </a:spcAft>
            </a:pPr>
            <a:r>
              <a:rPr lang="en-US" altLang="en-US" sz="1700" dirty="0">
                <a:solidFill>
                  <a:srgbClr val="0070C0"/>
                </a:solidFill>
              </a:rPr>
              <a:t>Mostly language (grammar, syntax, and spelling) </a:t>
            </a:r>
            <a:r>
              <a:rPr lang="en-US" altLang="en-US" sz="1700" dirty="0" smtClean="0">
                <a:solidFill>
                  <a:srgbClr val="0070C0"/>
                </a:solidFill>
              </a:rPr>
              <a:t>problems</a:t>
            </a:r>
          </a:p>
          <a:p>
            <a:pPr marL="283464" lvl="0" indent="-283464">
              <a:spcAft>
                <a:spcPts val="600"/>
              </a:spcAft>
              <a:buFont typeface="Wingdings 2" pitchFamily="18" charset="2"/>
              <a:buChar char=""/>
            </a:pPr>
            <a:r>
              <a:rPr lang="en-US" altLang="en-US" sz="1700" dirty="0">
                <a:solidFill>
                  <a:srgbClr val="18274B"/>
                </a:solidFill>
              </a:rPr>
              <a:t>Spelling </a:t>
            </a:r>
            <a:r>
              <a:rPr lang="en-US" altLang="en-US" sz="1700" dirty="0" smtClean="0">
                <a:solidFill>
                  <a:srgbClr val="18274B"/>
                </a:solidFill>
              </a:rPr>
              <a:t>problems</a:t>
            </a:r>
            <a:endParaRPr lang="en-US" altLang="en-US" sz="1700" dirty="0">
              <a:solidFill>
                <a:srgbClr val="18274B"/>
              </a:solidFill>
            </a:endParaRPr>
          </a:p>
          <a:p>
            <a:pPr marL="557784" lvl="0" indent="-285750">
              <a:spcAft>
                <a:spcPts val="600"/>
              </a:spcAft>
              <a:buFont typeface="Wingdings" panose="05000000000000000000" pitchFamily="2" charset="2"/>
              <a:buChar char="Ø"/>
            </a:pPr>
            <a:r>
              <a:rPr lang="en-US" altLang="en-US" sz="1700" dirty="0" smtClean="0">
                <a:solidFill>
                  <a:srgbClr val="18274B"/>
                </a:solidFill>
              </a:rPr>
              <a:t>Homographs</a:t>
            </a:r>
            <a:r>
              <a:rPr lang="en-US" altLang="en-US" sz="1700" dirty="0">
                <a:solidFill>
                  <a:srgbClr val="18274B"/>
                </a:solidFill>
              </a:rPr>
              <a:t>: </a:t>
            </a:r>
            <a:r>
              <a:rPr lang="en-US" altLang="en-US" sz="1700" dirty="0" smtClean="0">
                <a:solidFill>
                  <a:srgbClr val="18274B"/>
                </a:solidFill>
              </a:rPr>
              <a:t>words spelled </a:t>
            </a:r>
            <a:r>
              <a:rPr lang="en-US" altLang="en-US" sz="1700" dirty="0">
                <a:solidFill>
                  <a:srgbClr val="18274B"/>
                </a:solidFill>
              </a:rPr>
              <a:t>the same, sound different, different meaning </a:t>
            </a:r>
            <a:r>
              <a:rPr lang="en-US" altLang="en-US" sz="1700" dirty="0" smtClean="0">
                <a:solidFill>
                  <a:srgbClr val="18274B"/>
                </a:solidFill>
              </a:rPr>
              <a:t>Examples: lead (guide, metal); bass (voice, fish); does (performs, deer)</a:t>
            </a:r>
            <a:endParaRPr lang="en-US" altLang="en-US" sz="1700" dirty="0">
              <a:solidFill>
                <a:srgbClr val="18274B"/>
              </a:solidFill>
            </a:endParaRPr>
          </a:p>
          <a:p>
            <a:pPr marL="557784" lvl="0" indent="-285750">
              <a:spcAft>
                <a:spcPts val="600"/>
              </a:spcAft>
              <a:buFont typeface="Wingdings" panose="05000000000000000000" pitchFamily="2" charset="2"/>
              <a:buChar char="Ø"/>
            </a:pPr>
            <a:r>
              <a:rPr lang="en-US" altLang="en-US" sz="1700" dirty="0">
                <a:solidFill>
                  <a:srgbClr val="18274B"/>
                </a:solidFill>
              </a:rPr>
              <a:t>Homophones: spelled differently, sound the same, different </a:t>
            </a:r>
            <a:r>
              <a:rPr lang="en-US" altLang="en-US" sz="1700" dirty="0" smtClean="0">
                <a:solidFill>
                  <a:srgbClr val="18274B"/>
                </a:solidFill>
              </a:rPr>
              <a:t>meaning</a:t>
            </a:r>
          </a:p>
          <a:p>
            <a:pPr marL="557784" lvl="0">
              <a:spcAft>
                <a:spcPts val="600"/>
              </a:spcAft>
            </a:pPr>
            <a:r>
              <a:rPr lang="en-US" altLang="en-US" sz="1700" dirty="0" smtClean="0">
                <a:solidFill>
                  <a:srgbClr val="18274B"/>
                </a:solidFill>
              </a:rPr>
              <a:t>Ex: read/reed; by/buy; </a:t>
            </a:r>
            <a:r>
              <a:rPr lang="en-US" altLang="en-US" sz="1700" dirty="0">
                <a:solidFill>
                  <a:srgbClr val="18274B"/>
                </a:solidFill>
              </a:rPr>
              <a:t>sight/site/cite</a:t>
            </a:r>
            <a:r>
              <a:rPr lang="en-US" altLang="en-US" sz="1700" dirty="0" smtClean="0">
                <a:solidFill>
                  <a:srgbClr val="18274B"/>
                </a:solidFill>
              </a:rPr>
              <a:t>; rain/rein/reign; there/their/they’re</a:t>
            </a:r>
            <a:endParaRPr lang="en-US" altLang="en-US" sz="1700" dirty="0">
              <a:solidFill>
                <a:srgbClr val="18274B"/>
              </a:solidFill>
            </a:endParaRPr>
          </a:p>
          <a:p>
            <a:pPr marL="557784" lvl="0" indent="-285750">
              <a:spcAft>
                <a:spcPts val="600"/>
              </a:spcAft>
              <a:buFont typeface="Wingdings" panose="05000000000000000000" pitchFamily="2" charset="2"/>
              <a:buChar char="Ø"/>
            </a:pPr>
            <a:r>
              <a:rPr lang="en-US" altLang="en-US" sz="1700" dirty="0">
                <a:solidFill>
                  <a:srgbClr val="18274B"/>
                </a:solidFill>
              </a:rPr>
              <a:t>Confusable </a:t>
            </a:r>
            <a:r>
              <a:rPr lang="en-US" altLang="en-US" sz="1700" dirty="0" smtClean="0">
                <a:solidFill>
                  <a:srgbClr val="18274B"/>
                </a:solidFill>
              </a:rPr>
              <a:t>words</a:t>
            </a:r>
          </a:p>
          <a:p>
            <a:pPr marL="557784" lvl="0">
              <a:spcAft>
                <a:spcPts val="600"/>
              </a:spcAft>
            </a:pPr>
            <a:r>
              <a:rPr lang="en-US" altLang="en-US" sz="1700" dirty="0" smtClean="0">
                <a:solidFill>
                  <a:srgbClr val="18274B"/>
                </a:solidFill>
              </a:rPr>
              <a:t>Ex: </a:t>
            </a:r>
            <a:r>
              <a:rPr lang="en-US" altLang="en-US" sz="1700" dirty="0">
                <a:solidFill>
                  <a:srgbClr val="18274B"/>
                </a:solidFill>
              </a:rPr>
              <a:t>affect/effect, advice/advise, adapt/adopt, and many more!</a:t>
            </a:r>
          </a:p>
          <a:p>
            <a:pPr marL="557784" lvl="0" indent="-285750">
              <a:spcAft>
                <a:spcPts val="600"/>
              </a:spcAft>
              <a:buFont typeface="Wingdings" panose="05000000000000000000" pitchFamily="2" charset="2"/>
              <a:buChar char="Ø"/>
            </a:pPr>
            <a:r>
              <a:rPr lang="en-US" altLang="en-US" sz="1700" dirty="0">
                <a:solidFill>
                  <a:srgbClr val="18274B"/>
                </a:solidFill>
              </a:rPr>
              <a:t>Words with multiple </a:t>
            </a:r>
            <a:r>
              <a:rPr lang="en-US" altLang="en-US" sz="1700" dirty="0" smtClean="0">
                <a:solidFill>
                  <a:srgbClr val="18274B"/>
                </a:solidFill>
              </a:rPr>
              <a:t>meanings</a:t>
            </a:r>
          </a:p>
          <a:p>
            <a:pPr marL="557784" lvl="0">
              <a:spcAft>
                <a:spcPts val="600"/>
              </a:spcAft>
            </a:pPr>
            <a:r>
              <a:rPr lang="en-US" altLang="en-US" sz="1700" dirty="0" smtClean="0">
                <a:solidFill>
                  <a:srgbClr val="18274B"/>
                </a:solidFill>
              </a:rPr>
              <a:t>Ex: knot, bank, fine</a:t>
            </a:r>
          </a:p>
          <a:p>
            <a:pPr marL="557784" lvl="0" indent="-285750">
              <a:spcAft>
                <a:spcPts val="600"/>
              </a:spcAft>
              <a:buFont typeface="Wingdings" panose="05000000000000000000" pitchFamily="2" charset="2"/>
              <a:buChar char="Ø"/>
            </a:pPr>
            <a:r>
              <a:rPr lang="en-US" altLang="en-US" sz="1700" dirty="0" smtClean="0">
                <a:solidFill>
                  <a:srgbClr val="18274B"/>
                </a:solidFill>
              </a:rPr>
              <a:t>Irregular verbs (is, was, were; go, went)</a:t>
            </a:r>
          </a:p>
          <a:p>
            <a:pPr marL="557784" lvl="0" indent="-285750">
              <a:spcAft>
                <a:spcPts val="600"/>
              </a:spcAft>
              <a:buFont typeface="Wingdings" panose="05000000000000000000" pitchFamily="2" charset="2"/>
              <a:buChar char="Ø"/>
            </a:pPr>
            <a:r>
              <a:rPr lang="en-US" altLang="en-US" sz="1700" dirty="0" smtClean="0">
                <a:solidFill>
                  <a:srgbClr val="18274B"/>
                </a:solidFill>
              </a:rPr>
              <a:t>Irregular noun plurals: mouse, mice (but not house, </a:t>
            </a:r>
            <a:r>
              <a:rPr lang="en-US" altLang="en-US" sz="1700" dirty="0" err="1" smtClean="0">
                <a:solidFill>
                  <a:srgbClr val="18274B"/>
                </a:solidFill>
              </a:rPr>
              <a:t>hice</a:t>
            </a:r>
            <a:r>
              <a:rPr lang="en-US" altLang="en-US" sz="1700" dirty="0" smtClean="0">
                <a:solidFill>
                  <a:srgbClr val="18274B"/>
                </a:solidFill>
              </a:rPr>
              <a:t>)</a:t>
            </a:r>
          </a:p>
          <a:p>
            <a:pPr marL="557784" lvl="0" indent="-285750">
              <a:spcAft>
                <a:spcPts val="600"/>
              </a:spcAft>
              <a:buFont typeface="Wingdings" panose="05000000000000000000" pitchFamily="2" charset="2"/>
              <a:buChar char="Ø"/>
            </a:pPr>
            <a:r>
              <a:rPr lang="en-US" altLang="en-US" sz="1700" dirty="0" smtClean="0">
                <a:solidFill>
                  <a:srgbClr val="18274B"/>
                </a:solidFill>
              </a:rPr>
              <a:t>Phonemic spelling (“meens” for “means;” “fotograph” for “photograph”)</a:t>
            </a:r>
          </a:p>
          <a:p>
            <a:pPr marL="557784" lvl="0" indent="-285750">
              <a:spcAft>
                <a:spcPts val="600"/>
              </a:spcAft>
              <a:buFont typeface="Wingdings" panose="05000000000000000000" pitchFamily="2" charset="2"/>
              <a:buChar char="Ø"/>
            </a:pPr>
            <a:r>
              <a:rPr lang="en-US" altLang="en-US" sz="1700" dirty="0">
                <a:solidFill>
                  <a:srgbClr val="18274B"/>
                </a:solidFill>
              </a:rPr>
              <a:t>Typos: missing letters, letters in the wrong order, added letters</a:t>
            </a:r>
            <a:endParaRPr lang="en-US" altLang="en-US" sz="1700" dirty="0" smtClean="0">
              <a:solidFill>
                <a:srgbClr val="18274B"/>
              </a:solidFill>
            </a:endParaRPr>
          </a:p>
          <a:p>
            <a:pPr marL="832104" lvl="0" indent="-285750">
              <a:spcAft>
                <a:spcPts val="600"/>
              </a:spcAft>
              <a:buFont typeface="Wingdings" panose="05000000000000000000" pitchFamily="2" charset="2"/>
              <a:buChar char="ü"/>
            </a:pPr>
            <a:r>
              <a:rPr lang="en-US" altLang="en-US" sz="1700" dirty="0" smtClean="0">
                <a:solidFill>
                  <a:srgbClr val="18274B"/>
                </a:solidFill>
              </a:rPr>
              <a:t>A word may be correct in one context and misspelled in another</a:t>
            </a:r>
          </a:p>
          <a:p>
            <a:pPr marL="832104" lvl="0" indent="-285750">
              <a:spcAft>
                <a:spcPts val="600"/>
              </a:spcAft>
              <a:buFont typeface="Wingdings" panose="05000000000000000000" pitchFamily="2" charset="2"/>
              <a:buChar char="ü"/>
            </a:pPr>
            <a:r>
              <a:rPr lang="en-US" altLang="en-US" sz="1700" dirty="0" smtClean="0">
                <a:solidFill>
                  <a:srgbClr val="18274B"/>
                </a:solidFill>
              </a:rPr>
              <a:t>Spell checkers will not catch those!</a:t>
            </a:r>
          </a:p>
        </p:txBody>
      </p:sp>
    </p:spTree>
    <p:extLst>
      <p:ext uri="{BB962C8B-B14F-4D97-AF65-F5344CB8AC3E}">
        <p14:creationId xmlns:p14="http://schemas.microsoft.com/office/powerpoint/2010/main" xmlns="" val="1849276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2EAEA36-2217-4E7F-A869-113A7DE393FD}" type="slidenum">
              <a:rPr lang="en-US" smtClean="0"/>
              <a:pPr>
                <a:defRPr/>
              </a:pPr>
              <a:t>35</a:t>
            </a:fld>
            <a:endParaRPr lang="en-US" dirty="0"/>
          </a:p>
        </p:txBody>
      </p:sp>
      <p:sp>
        <p:nvSpPr>
          <p:cNvPr id="3" name="Rectangle 2"/>
          <p:cNvSpPr/>
          <p:nvPr/>
        </p:nvSpPr>
        <p:spPr>
          <a:xfrm>
            <a:off x="566928" y="215438"/>
            <a:ext cx="7059168" cy="461665"/>
          </a:xfrm>
          <a:prstGeom prst="rect">
            <a:avLst/>
          </a:prstGeom>
        </p:spPr>
        <p:txBody>
          <a:bodyPr wrap="square">
            <a:spAutoFit/>
          </a:bodyPr>
          <a:lstStyle/>
          <a:p>
            <a:pPr lvl="0"/>
            <a:r>
              <a:rPr lang="en-US" altLang="en-US" sz="2400" dirty="0">
                <a:solidFill>
                  <a:srgbClr val="18274B"/>
                </a:solidFill>
              </a:rPr>
              <a:t>Some common writing and style issues</a:t>
            </a:r>
          </a:p>
        </p:txBody>
      </p:sp>
      <p:sp>
        <p:nvSpPr>
          <p:cNvPr id="4" name="Rectangle 3"/>
          <p:cNvSpPr/>
          <p:nvPr/>
        </p:nvSpPr>
        <p:spPr>
          <a:xfrm>
            <a:off x="566928" y="1042637"/>
            <a:ext cx="8046720" cy="4293483"/>
          </a:xfrm>
          <a:prstGeom prst="rect">
            <a:avLst/>
          </a:prstGeom>
        </p:spPr>
        <p:txBody>
          <a:bodyPr wrap="square">
            <a:spAutoFit/>
          </a:bodyPr>
          <a:lstStyle/>
          <a:p>
            <a:pPr lvl="0">
              <a:spcAft>
                <a:spcPts val="900"/>
              </a:spcAft>
            </a:pPr>
            <a:r>
              <a:rPr lang="en-US" altLang="en-US" sz="1800" dirty="0">
                <a:solidFill>
                  <a:srgbClr val="0070C0"/>
                </a:solidFill>
              </a:rPr>
              <a:t>Mostly language (grammar, syntax, and spelling) </a:t>
            </a:r>
            <a:r>
              <a:rPr lang="en-US" altLang="en-US" sz="1800" dirty="0" smtClean="0">
                <a:solidFill>
                  <a:srgbClr val="0070C0"/>
                </a:solidFill>
              </a:rPr>
              <a:t>problems</a:t>
            </a:r>
            <a:endParaRPr lang="en-US" altLang="en-US" sz="1800" dirty="0" smtClean="0">
              <a:solidFill>
                <a:srgbClr val="18274B"/>
              </a:solidFill>
            </a:endParaRPr>
          </a:p>
          <a:p>
            <a:pPr marL="285750" lvl="0" indent="-285750">
              <a:spcAft>
                <a:spcPts val="900"/>
              </a:spcAft>
              <a:buFont typeface="Wingdings 2" panose="05020102010507070707" pitchFamily="18" charset="2"/>
              <a:buChar char=""/>
            </a:pPr>
            <a:r>
              <a:rPr lang="en-US" altLang="en-US" sz="1800" dirty="0" smtClean="0">
                <a:solidFill>
                  <a:srgbClr val="18274B"/>
                </a:solidFill>
              </a:rPr>
              <a:t>Figures </a:t>
            </a:r>
            <a:r>
              <a:rPr lang="en-US" altLang="en-US" sz="1800" dirty="0">
                <a:solidFill>
                  <a:srgbClr val="18274B"/>
                </a:solidFill>
              </a:rPr>
              <a:t>of speech, slang, allusions, idioms, </a:t>
            </a:r>
            <a:r>
              <a:rPr lang="en-US" altLang="en-US" sz="1800" dirty="0" smtClean="0">
                <a:solidFill>
                  <a:srgbClr val="18274B"/>
                </a:solidFill>
              </a:rPr>
              <a:t>neologisms</a:t>
            </a:r>
          </a:p>
          <a:p>
            <a:pPr marL="557784" lvl="0" indent="-285750">
              <a:spcAft>
                <a:spcPts val="900"/>
              </a:spcAft>
              <a:buFont typeface="Wingdings" panose="05000000000000000000" pitchFamily="2" charset="2"/>
              <a:buChar char="Ø"/>
            </a:pPr>
            <a:r>
              <a:rPr lang="en-US" altLang="en-US" sz="1800" dirty="0" smtClean="0">
                <a:solidFill>
                  <a:srgbClr val="18274B"/>
                </a:solidFill>
              </a:rPr>
              <a:t>Figures of speech: metaphors, similes – intrinsically ambiguous</a:t>
            </a:r>
          </a:p>
          <a:p>
            <a:pPr marL="832104" lvl="0" indent="-285750">
              <a:spcAft>
                <a:spcPts val="900"/>
              </a:spcAft>
              <a:buFont typeface="Wingdings" panose="05000000000000000000" pitchFamily="2" charset="2"/>
              <a:buChar char="ü"/>
            </a:pPr>
            <a:r>
              <a:rPr lang="en-US" altLang="en-US" sz="1800" dirty="0" smtClean="0">
                <a:solidFill>
                  <a:srgbClr val="18274B"/>
                </a:solidFill>
              </a:rPr>
              <a:t>Example: “Replication is the lifeblood of science” </a:t>
            </a:r>
          </a:p>
          <a:p>
            <a:pPr marL="832104" lvl="0" indent="-285750">
              <a:spcAft>
                <a:spcPts val="900"/>
              </a:spcAft>
              <a:buFont typeface="Wingdings" panose="05000000000000000000" pitchFamily="2" charset="2"/>
              <a:buChar char="ü"/>
            </a:pPr>
            <a:r>
              <a:rPr lang="en-US" altLang="en-US" sz="1800" dirty="0" smtClean="0">
                <a:solidFill>
                  <a:srgbClr val="18274B"/>
                </a:solidFill>
              </a:rPr>
              <a:t>In what ways might this be true or false?</a:t>
            </a:r>
          </a:p>
          <a:p>
            <a:pPr marL="557784" lvl="0" indent="-285750">
              <a:spcAft>
                <a:spcPts val="900"/>
              </a:spcAft>
              <a:buFont typeface="Wingdings" panose="05000000000000000000" pitchFamily="2" charset="2"/>
              <a:buChar char="Ø"/>
            </a:pPr>
            <a:r>
              <a:rPr lang="en-US" altLang="en-US" sz="1800" dirty="0" smtClean="0">
                <a:solidFill>
                  <a:srgbClr val="18274B"/>
                </a:solidFill>
              </a:rPr>
              <a:t>Slang: ambiguous, because it depends on time and place</a:t>
            </a:r>
          </a:p>
          <a:p>
            <a:pPr marL="557784" lvl="0" indent="-285750">
              <a:spcAft>
                <a:spcPts val="900"/>
              </a:spcAft>
              <a:buFont typeface="Wingdings" panose="05000000000000000000" pitchFamily="2" charset="2"/>
              <a:buChar char="Ø"/>
            </a:pPr>
            <a:r>
              <a:rPr lang="en-US" altLang="en-US" sz="1800" dirty="0" smtClean="0">
                <a:solidFill>
                  <a:srgbClr val="18274B"/>
                </a:solidFill>
              </a:rPr>
              <a:t>Allusions: ambiguous, because they assume relevant knowledge</a:t>
            </a:r>
          </a:p>
          <a:p>
            <a:pPr marL="557784" lvl="0" indent="-285750">
              <a:spcAft>
                <a:spcPts val="900"/>
              </a:spcAft>
              <a:buFont typeface="Wingdings" panose="05000000000000000000" pitchFamily="2" charset="2"/>
              <a:buChar char="Ø"/>
            </a:pPr>
            <a:r>
              <a:rPr lang="en-US" altLang="en-US" sz="1800" dirty="0" smtClean="0">
                <a:solidFill>
                  <a:srgbClr val="18274B"/>
                </a:solidFill>
              </a:rPr>
              <a:t>Idioms: ambiguous, because they are often culturally-dependent</a:t>
            </a:r>
          </a:p>
          <a:p>
            <a:pPr marL="557784" lvl="0" indent="-285750">
              <a:spcAft>
                <a:spcPts val="900"/>
              </a:spcAft>
              <a:buFont typeface="Wingdings" panose="05000000000000000000" pitchFamily="2" charset="2"/>
              <a:buChar char="Ø"/>
            </a:pPr>
            <a:r>
              <a:rPr lang="en-US" altLang="en-US" sz="1800" dirty="0" smtClean="0">
                <a:solidFill>
                  <a:srgbClr val="18274B"/>
                </a:solidFill>
              </a:rPr>
              <a:t>Neologisms: invented words not easily understood</a:t>
            </a:r>
          </a:p>
          <a:p>
            <a:pPr lvl="0">
              <a:spcAft>
                <a:spcPts val="900"/>
              </a:spcAft>
            </a:pPr>
            <a:endParaRPr lang="en-US" altLang="en-US" sz="1800" dirty="0">
              <a:solidFill>
                <a:srgbClr val="18274B"/>
              </a:solidFill>
            </a:endParaRPr>
          </a:p>
          <a:p>
            <a:pPr marL="283464" lvl="0" indent="-283464">
              <a:spcAft>
                <a:spcPts val="900"/>
              </a:spcAft>
              <a:buFont typeface="Wingdings 2" pitchFamily="18" charset="2"/>
              <a:buChar char=""/>
            </a:pPr>
            <a:r>
              <a:rPr lang="en-US" altLang="en-US" sz="1800" dirty="0">
                <a:solidFill>
                  <a:srgbClr val="18274B"/>
                </a:solidFill>
              </a:rPr>
              <a:t>Undefined abbreviations, </a:t>
            </a:r>
            <a:r>
              <a:rPr lang="en-US" altLang="en-US" sz="1800" dirty="0" smtClean="0">
                <a:solidFill>
                  <a:srgbClr val="18274B"/>
                </a:solidFill>
              </a:rPr>
              <a:t>acronyms</a:t>
            </a:r>
            <a:endParaRPr lang="en-US" altLang="en-US" sz="1800" dirty="0">
              <a:solidFill>
                <a:srgbClr val="18274B"/>
              </a:solidFill>
            </a:endParaRPr>
          </a:p>
        </p:txBody>
      </p:sp>
    </p:spTree>
    <p:extLst>
      <p:ext uri="{BB962C8B-B14F-4D97-AF65-F5344CB8AC3E}">
        <p14:creationId xmlns:p14="http://schemas.microsoft.com/office/powerpoint/2010/main" xmlns="" val="31273771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fld id="{5AD2FC49-3790-4A42-98A2-12FB5DC4E22B}" type="slidenum">
              <a:rPr lang="en-US" altLang="en-US" sz="700" smtClean="0">
                <a:solidFill>
                  <a:schemeClr val="tx1"/>
                </a:solidFill>
              </a:rPr>
              <a:pPr eaLnBrk="1" hangingPunct="1">
                <a:spcBef>
                  <a:spcPct val="0"/>
                </a:spcBef>
                <a:buClrTx/>
                <a:buFontTx/>
                <a:buNone/>
              </a:pPr>
              <a:t>36</a:t>
            </a:fld>
            <a:endParaRPr lang="en-US" altLang="en-US" sz="700" dirty="0" smtClean="0">
              <a:solidFill>
                <a:schemeClr val="tx1"/>
              </a:solidFill>
            </a:endParaRPr>
          </a:p>
        </p:txBody>
      </p:sp>
      <p:sp>
        <p:nvSpPr>
          <p:cNvPr id="25603" name="TextBox 2"/>
          <p:cNvSpPr txBox="1">
            <a:spLocks noChangeArrowheads="1"/>
          </p:cNvSpPr>
          <p:nvPr/>
        </p:nvSpPr>
        <p:spPr bwMode="auto">
          <a:xfrm>
            <a:off x="569913" y="244475"/>
            <a:ext cx="594425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r>
              <a:rPr lang="en-US" altLang="en-US" sz="2400" dirty="0">
                <a:solidFill>
                  <a:schemeClr val="tx1"/>
                </a:solidFill>
              </a:rPr>
              <a:t>Some common writing and style issues</a:t>
            </a:r>
          </a:p>
        </p:txBody>
      </p:sp>
      <p:sp>
        <p:nvSpPr>
          <p:cNvPr id="25604" name="TextBox 3"/>
          <p:cNvSpPr txBox="1">
            <a:spLocks noChangeArrowheads="1"/>
          </p:cNvSpPr>
          <p:nvPr/>
        </p:nvSpPr>
        <p:spPr bwMode="auto">
          <a:xfrm>
            <a:off x="569913" y="1041260"/>
            <a:ext cx="8034591" cy="4262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defTabSz="273050"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defTabSz="273050" eaLnBrk="0" hangingPunct="0">
              <a:spcBef>
                <a:spcPct val="20000"/>
              </a:spcBef>
              <a:buSzPct val="60000"/>
              <a:buFont typeface="Arial" charset="0"/>
              <a:buChar char="►"/>
              <a:defRPr>
                <a:solidFill>
                  <a:srgbClr val="18274B"/>
                </a:solidFill>
                <a:latin typeface="Arial" charset="0"/>
              </a:defRPr>
            </a:lvl2pPr>
            <a:lvl3pPr marL="1143000" indent="-228600" defTabSz="273050" eaLnBrk="0" hangingPunct="0">
              <a:spcBef>
                <a:spcPct val="20000"/>
              </a:spcBef>
              <a:buSzPct val="80000"/>
              <a:buChar char="•"/>
              <a:defRPr sz="1600">
                <a:solidFill>
                  <a:srgbClr val="18274B"/>
                </a:solidFill>
                <a:latin typeface="Arial" charset="0"/>
              </a:defRPr>
            </a:lvl3pPr>
            <a:lvl4pPr marL="1600200" indent="-228600" defTabSz="273050" eaLnBrk="0" hangingPunct="0">
              <a:spcBef>
                <a:spcPct val="20000"/>
              </a:spcBef>
              <a:buSzPct val="80000"/>
              <a:buChar char="•"/>
              <a:defRPr sz="1400">
                <a:solidFill>
                  <a:srgbClr val="18274B"/>
                </a:solidFill>
                <a:latin typeface="Arial" charset="0"/>
              </a:defRPr>
            </a:lvl4pPr>
            <a:lvl5pPr marL="2057400" indent="-228600" defTabSz="273050" eaLnBrk="0" hangingPunct="0">
              <a:spcBef>
                <a:spcPct val="20000"/>
              </a:spcBef>
              <a:buSzPct val="80000"/>
              <a:buChar char="•"/>
              <a:defRPr sz="1200">
                <a:solidFill>
                  <a:srgbClr val="18274B"/>
                </a:solidFill>
                <a:latin typeface="Arial" charset="0"/>
              </a:defRPr>
            </a:lvl5pPr>
            <a:lvl6pPr marL="2514600" indent="-228600" defTabSz="273050" eaLnBrk="0" fontAlgn="base" hangingPunct="0">
              <a:spcBef>
                <a:spcPct val="20000"/>
              </a:spcBef>
              <a:spcAft>
                <a:spcPct val="0"/>
              </a:spcAft>
              <a:buSzPct val="80000"/>
              <a:buChar char="•"/>
              <a:defRPr sz="1200">
                <a:solidFill>
                  <a:srgbClr val="18274B"/>
                </a:solidFill>
                <a:latin typeface="Arial" charset="0"/>
              </a:defRPr>
            </a:lvl6pPr>
            <a:lvl7pPr marL="2971800" indent="-228600" defTabSz="273050" eaLnBrk="0" fontAlgn="base" hangingPunct="0">
              <a:spcBef>
                <a:spcPct val="20000"/>
              </a:spcBef>
              <a:spcAft>
                <a:spcPct val="0"/>
              </a:spcAft>
              <a:buSzPct val="80000"/>
              <a:buChar char="•"/>
              <a:defRPr sz="1200">
                <a:solidFill>
                  <a:srgbClr val="18274B"/>
                </a:solidFill>
                <a:latin typeface="Arial" charset="0"/>
              </a:defRPr>
            </a:lvl7pPr>
            <a:lvl8pPr marL="3429000" indent="-228600" defTabSz="273050" eaLnBrk="0" fontAlgn="base" hangingPunct="0">
              <a:spcBef>
                <a:spcPct val="20000"/>
              </a:spcBef>
              <a:spcAft>
                <a:spcPct val="0"/>
              </a:spcAft>
              <a:buSzPct val="80000"/>
              <a:buChar char="•"/>
              <a:defRPr sz="1200">
                <a:solidFill>
                  <a:srgbClr val="18274B"/>
                </a:solidFill>
                <a:latin typeface="Arial" charset="0"/>
              </a:defRPr>
            </a:lvl8pPr>
            <a:lvl9pPr marL="3886200" indent="-228600" defTabSz="273050" eaLnBrk="0" fontAlgn="base" hangingPunct="0">
              <a:spcBef>
                <a:spcPct val="20000"/>
              </a:spcBef>
              <a:spcAft>
                <a:spcPct val="0"/>
              </a:spcAft>
              <a:buSzPct val="80000"/>
              <a:buChar char="•"/>
              <a:defRPr sz="1200">
                <a:solidFill>
                  <a:srgbClr val="18274B"/>
                </a:solidFill>
                <a:latin typeface="Arial" charset="0"/>
              </a:defRPr>
            </a:lvl9pPr>
          </a:lstStyle>
          <a:p>
            <a:pPr marL="0" indent="0" eaLnBrk="1" hangingPunct="1">
              <a:spcBef>
                <a:spcPct val="0"/>
              </a:spcBef>
              <a:spcAft>
                <a:spcPts val="900"/>
              </a:spcAft>
              <a:buClrTx/>
              <a:buNone/>
            </a:pPr>
            <a:r>
              <a:rPr lang="en-US" altLang="en-US" dirty="0" smtClean="0">
                <a:solidFill>
                  <a:srgbClr val="0070C0"/>
                </a:solidFill>
              </a:rPr>
              <a:t>Mostly style problems</a:t>
            </a:r>
          </a:p>
          <a:p>
            <a:pPr eaLnBrk="1" hangingPunct="1">
              <a:spcBef>
                <a:spcPct val="0"/>
              </a:spcBef>
              <a:spcAft>
                <a:spcPts val="900"/>
              </a:spcAft>
              <a:buClrTx/>
              <a:buFont typeface="Wingdings 2" pitchFamily="18" charset="2"/>
              <a:buChar char=""/>
            </a:pPr>
            <a:r>
              <a:rPr lang="en-US" altLang="en-US" sz="1800" dirty="0" smtClean="0">
                <a:solidFill>
                  <a:schemeClr val="tx1"/>
                </a:solidFill>
              </a:rPr>
              <a:t>Reference citation placement – often unclear connections to content</a:t>
            </a:r>
            <a:endParaRPr lang="en-US" altLang="en-US" sz="1800" dirty="0">
              <a:solidFill>
                <a:schemeClr val="tx1"/>
              </a:solidFill>
            </a:endParaRPr>
          </a:p>
          <a:p>
            <a:pPr eaLnBrk="1" hangingPunct="1">
              <a:spcBef>
                <a:spcPct val="0"/>
              </a:spcBef>
              <a:spcAft>
                <a:spcPts val="900"/>
              </a:spcAft>
              <a:buClrTx/>
              <a:buFont typeface="Wingdings 2" pitchFamily="18" charset="2"/>
              <a:buChar char=""/>
            </a:pPr>
            <a:r>
              <a:rPr lang="en-US" altLang="en-US" sz="1800" dirty="0" smtClean="0">
                <a:solidFill>
                  <a:schemeClr val="tx1"/>
                </a:solidFill>
                <a:sym typeface="Wingdings 2" pitchFamily="18" charset="2"/>
              </a:rPr>
              <a:t>Reference formats – in the text, in the reference list</a:t>
            </a:r>
            <a:endParaRPr lang="en-US" altLang="en-US" sz="1800" dirty="0">
              <a:solidFill>
                <a:schemeClr val="tx1"/>
              </a:solidFill>
              <a:sym typeface="Wingdings 2" pitchFamily="18" charset="2"/>
            </a:endParaRPr>
          </a:p>
          <a:p>
            <a:pPr eaLnBrk="1" hangingPunct="1">
              <a:spcBef>
                <a:spcPct val="0"/>
              </a:spcBef>
              <a:spcAft>
                <a:spcPts val="900"/>
              </a:spcAft>
              <a:buClrTx/>
              <a:buFont typeface="Wingdings 2" pitchFamily="18" charset="2"/>
              <a:buChar char=""/>
            </a:pPr>
            <a:r>
              <a:rPr lang="en-US" altLang="en-US" sz="1800" dirty="0" smtClean="0">
                <a:solidFill>
                  <a:schemeClr val="tx1"/>
                </a:solidFill>
                <a:sym typeface="Wingdings 2" pitchFamily="18" charset="2"/>
              </a:rPr>
              <a:t>Paragraph indentation – usually at least a centimeter</a:t>
            </a:r>
            <a:endParaRPr lang="en-US" altLang="en-US" sz="1800" dirty="0">
              <a:solidFill>
                <a:schemeClr val="tx1"/>
              </a:solidFill>
              <a:sym typeface="Wingdings 2" pitchFamily="18" charset="2"/>
            </a:endParaRPr>
          </a:p>
          <a:p>
            <a:pPr eaLnBrk="1" hangingPunct="1">
              <a:spcBef>
                <a:spcPct val="0"/>
              </a:spcBef>
              <a:spcAft>
                <a:spcPts val="900"/>
              </a:spcAft>
              <a:buClrTx/>
              <a:buFont typeface="Wingdings 2" pitchFamily="18" charset="2"/>
              <a:buChar char=""/>
            </a:pPr>
            <a:r>
              <a:rPr lang="en-US" altLang="en-US" sz="1800" dirty="0" smtClean="0">
                <a:solidFill>
                  <a:schemeClr val="tx1"/>
                </a:solidFill>
              </a:rPr>
              <a:t>Hedged words (in quotation marks) – lead to ambiguous readings</a:t>
            </a:r>
          </a:p>
          <a:p>
            <a:pPr eaLnBrk="1" hangingPunct="1">
              <a:spcBef>
                <a:spcPct val="0"/>
              </a:spcBef>
              <a:spcAft>
                <a:spcPts val="900"/>
              </a:spcAft>
              <a:buClrTx/>
              <a:buFont typeface="Wingdings 2" pitchFamily="18" charset="2"/>
              <a:buChar char=""/>
            </a:pPr>
            <a:r>
              <a:rPr lang="en-US" altLang="en-US" sz="1800" dirty="0" smtClean="0">
                <a:solidFill>
                  <a:schemeClr val="tx1"/>
                </a:solidFill>
              </a:rPr>
              <a:t>Inclusive, non-sexist language – becoming the common usage</a:t>
            </a:r>
          </a:p>
          <a:p>
            <a:pPr eaLnBrk="1" hangingPunct="1">
              <a:spcBef>
                <a:spcPct val="0"/>
              </a:spcBef>
              <a:spcAft>
                <a:spcPts val="900"/>
              </a:spcAft>
              <a:buClrTx/>
              <a:buFont typeface="Wingdings 2" pitchFamily="18" charset="2"/>
              <a:buChar char=""/>
            </a:pPr>
            <a:r>
              <a:rPr lang="en-US" altLang="en-US" sz="1800" dirty="0" smtClean="0">
                <a:solidFill>
                  <a:schemeClr val="tx1"/>
                </a:solidFill>
              </a:rPr>
              <a:t>Text justification – prefer flush-left</a:t>
            </a:r>
          </a:p>
          <a:p>
            <a:pPr eaLnBrk="1" hangingPunct="1">
              <a:spcBef>
                <a:spcPct val="0"/>
              </a:spcBef>
              <a:spcAft>
                <a:spcPts val="900"/>
              </a:spcAft>
              <a:buClrTx/>
              <a:buFont typeface="Wingdings 2" pitchFamily="18" charset="2"/>
              <a:buChar char=""/>
            </a:pPr>
            <a:r>
              <a:rPr lang="en-US" altLang="en-US" sz="1800" dirty="0" smtClean="0">
                <a:solidFill>
                  <a:schemeClr val="tx1"/>
                </a:solidFill>
              </a:rPr>
              <a:t>Nested, back-to-back parentheses – generally, don’t use this format</a:t>
            </a:r>
          </a:p>
          <a:p>
            <a:pPr eaLnBrk="1" hangingPunct="1">
              <a:spcBef>
                <a:spcPct val="0"/>
              </a:spcBef>
              <a:spcAft>
                <a:spcPts val="900"/>
              </a:spcAft>
              <a:buClrTx/>
              <a:buFont typeface="Wingdings 2" pitchFamily="18" charset="2"/>
              <a:buChar char=""/>
            </a:pPr>
            <a:r>
              <a:rPr lang="en-US" altLang="en-US" sz="1800" dirty="0" smtClean="0">
                <a:solidFill>
                  <a:schemeClr val="tx1"/>
                </a:solidFill>
              </a:rPr>
              <a:t>Numbers to begin sentences -- use number words</a:t>
            </a:r>
          </a:p>
          <a:p>
            <a:pPr eaLnBrk="1" hangingPunct="1">
              <a:spcBef>
                <a:spcPct val="0"/>
              </a:spcBef>
              <a:spcAft>
                <a:spcPts val="900"/>
              </a:spcAft>
              <a:buClrTx/>
              <a:buFont typeface="Wingdings 2" pitchFamily="18" charset="2"/>
              <a:buChar char=""/>
            </a:pPr>
            <a:endParaRPr lang="en-US" altLang="en-US" sz="1600" dirty="0">
              <a:solidFill>
                <a:schemeClr val="tx1"/>
              </a:solidFill>
            </a:endParaRPr>
          </a:p>
          <a:p>
            <a:pPr eaLnBrk="1" hangingPunct="1">
              <a:spcBef>
                <a:spcPct val="0"/>
              </a:spcBef>
              <a:spcAft>
                <a:spcPts val="900"/>
              </a:spcAft>
              <a:buClrTx/>
              <a:buFont typeface="Wingdings 2" pitchFamily="18" charset="2"/>
              <a:buChar char=""/>
            </a:pPr>
            <a:endParaRPr lang="en-US" altLang="en-US" sz="1600" dirty="0">
              <a:solidFill>
                <a:schemeClr val="tx1"/>
              </a:solidFill>
            </a:endParaRPr>
          </a:p>
        </p:txBody>
      </p:sp>
    </p:spTree>
    <p:extLst>
      <p:ext uri="{BB962C8B-B14F-4D97-AF65-F5344CB8AC3E}">
        <p14:creationId xmlns:p14="http://schemas.microsoft.com/office/powerpoint/2010/main" xmlns="" val="8379500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2EAEA36-2217-4E7F-A869-113A7DE393FD}" type="slidenum">
              <a:rPr lang="en-US" smtClean="0"/>
              <a:pPr>
                <a:defRPr/>
              </a:pPr>
              <a:t>37</a:t>
            </a:fld>
            <a:endParaRPr lang="en-US" dirty="0"/>
          </a:p>
        </p:txBody>
      </p:sp>
      <p:sp>
        <p:nvSpPr>
          <p:cNvPr id="3" name="Rectangle 2"/>
          <p:cNvSpPr/>
          <p:nvPr/>
        </p:nvSpPr>
        <p:spPr>
          <a:xfrm>
            <a:off x="567369" y="160133"/>
            <a:ext cx="6714780" cy="461665"/>
          </a:xfrm>
          <a:prstGeom prst="rect">
            <a:avLst/>
          </a:prstGeom>
        </p:spPr>
        <p:txBody>
          <a:bodyPr wrap="square">
            <a:spAutoFit/>
          </a:bodyPr>
          <a:lstStyle/>
          <a:p>
            <a:pPr lvl="0"/>
            <a:r>
              <a:rPr lang="en-US" altLang="en-US" sz="2400" dirty="0">
                <a:solidFill>
                  <a:srgbClr val="18274B"/>
                </a:solidFill>
              </a:rPr>
              <a:t>Some common writing and style issues</a:t>
            </a:r>
          </a:p>
        </p:txBody>
      </p:sp>
      <p:sp>
        <p:nvSpPr>
          <p:cNvPr id="4" name="TextBox 3"/>
          <p:cNvSpPr txBox="1"/>
          <p:nvPr/>
        </p:nvSpPr>
        <p:spPr>
          <a:xfrm>
            <a:off x="567369" y="1120856"/>
            <a:ext cx="7963983" cy="1969770"/>
          </a:xfrm>
          <a:prstGeom prst="rect">
            <a:avLst/>
          </a:prstGeom>
          <a:noFill/>
        </p:spPr>
        <p:txBody>
          <a:bodyPr wrap="square" rtlCol="0">
            <a:spAutoFit/>
          </a:bodyPr>
          <a:lstStyle/>
          <a:p>
            <a:pPr defTabSz="274320">
              <a:spcAft>
                <a:spcPts val="900"/>
              </a:spcAft>
            </a:pPr>
            <a:r>
              <a:rPr lang="en-US" sz="2000" dirty="0" smtClean="0">
                <a:solidFill>
                  <a:srgbClr val="0070C0"/>
                </a:solidFill>
              </a:rPr>
              <a:t>Mostly logical problems</a:t>
            </a:r>
          </a:p>
          <a:p>
            <a:pPr marL="11430" indent="-285750" defTabSz="274320">
              <a:spcAft>
                <a:spcPts val="900"/>
              </a:spcAft>
              <a:buFont typeface="Wingdings 2"/>
              <a:buChar char=""/>
            </a:pPr>
            <a:r>
              <a:rPr lang="en-US" altLang="en-US" sz="1800" dirty="0"/>
              <a:t>Problem words: </a:t>
            </a:r>
            <a:r>
              <a:rPr lang="en-US" altLang="en-US" sz="1800" dirty="0" smtClean="0"/>
              <a:t>cause</a:t>
            </a:r>
            <a:r>
              <a:rPr lang="en-US" altLang="en-US" sz="1800" dirty="0"/>
              <a:t>, </a:t>
            </a:r>
            <a:r>
              <a:rPr lang="en-US" altLang="en-US" sz="1800" dirty="0" smtClean="0"/>
              <a:t>prove</a:t>
            </a:r>
          </a:p>
          <a:p>
            <a:pPr marL="11430" indent="-285750" defTabSz="274320">
              <a:spcAft>
                <a:spcPts val="900"/>
              </a:spcAft>
              <a:buFont typeface="Wingdings 2"/>
              <a:buChar char=""/>
            </a:pPr>
            <a:r>
              <a:rPr lang="en-US" altLang="en-US" sz="1800" dirty="0" smtClean="0">
                <a:sym typeface="Wingdings 2" pitchFamily="18" charset="2"/>
              </a:rPr>
              <a:t>Anthropomorphizing </a:t>
            </a:r>
            <a:r>
              <a:rPr lang="en-US" altLang="en-US" sz="1800" dirty="0">
                <a:sym typeface="Wingdings 2" pitchFamily="18" charset="2"/>
              </a:rPr>
              <a:t>nouns (e.g., “the results found that</a:t>
            </a:r>
            <a:r>
              <a:rPr lang="en-US" altLang="en-US" sz="1800" dirty="0" smtClean="0">
                <a:sym typeface="Wingdings 2" pitchFamily="18" charset="2"/>
              </a:rPr>
              <a:t>…”)</a:t>
            </a:r>
          </a:p>
          <a:p>
            <a:pPr marL="11430" indent="-285750" defTabSz="274320">
              <a:spcAft>
                <a:spcPts val="900"/>
              </a:spcAft>
              <a:buFont typeface="Wingdings 2"/>
              <a:buChar char=""/>
            </a:pPr>
            <a:r>
              <a:rPr lang="en-US" altLang="en-US" sz="1800" dirty="0" smtClean="0"/>
              <a:t>Pilot </a:t>
            </a:r>
            <a:r>
              <a:rPr lang="en-US" altLang="en-US" sz="1800" dirty="0"/>
              <a:t>study vs. </a:t>
            </a:r>
            <a:r>
              <a:rPr lang="en-US" altLang="en-US" sz="1800" dirty="0" smtClean="0"/>
              <a:t>pre-test</a:t>
            </a:r>
          </a:p>
          <a:p>
            <a:pPr marL="11430" indent="-285750" defTabSz="274320">
              <a:spcAft>
                <a:spcPts val="900"/>
              </a:spcAft>
              <a:buFont typeface="Wingdings 2"/>
              <a:buChar char=""/>
            </a:pPr>
            <a:r>
              <a:rPr lang="en-US" altLang="en-US" sz="1800" dirty="0" smtClean="0"/>
              <a:t>Ambiguous synonyms – use the same word for the same concept</a:t>
            </a:r>
            <a:endParaRPr lang="en-US" altLang="en-US" sz="1800" dirty="0"/>
          </a:p>
        </p:txBody>
      </p:sp>
    </p:spTree>
    <p:extLst>
      <p:ext uri="{BB962C8B-B14F-4D97-AF65-F5344CB8AC3E}">
        <p14:creationId xmlns:p14="http://schemas.microsoft.com/office/powerpoint/2010/main" xmlns="" val="15985069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fld id="{2EF6669A-7AB7-478B-B56D-D0D0AD22978A}" type="slidenum">
              <a:rPr lang="en-US" altLang="en-US" sz="700" smtClean="0">
                <a:solidFill>
                  <a:schemeClr val="tx1"/>
                </a:solidFill>
              </a:rPr>
              <a:pPr eaLnBrk="1" hangingPunct="1">
                <a:spcBef>
                  <a:spcPct val="0"/>
                </a:spcBef>
                <a:buClrTx/>
                <a:buFontTx/>
                <a:buNone/>
              </a:pPr>
              <a:t>38</a:t>
            </a:fld>
            <a:endParaRPr lang="en-US" altLang="en-US" sz="700" dirty="0" smtClean="0">
              <a:solidFill>
                <a:schemeClr val="tx1"/>
              </a:solidFill>
            </a:endParaRPr>
          </a:p>
        </p:txBody>
      </p:sp>
      <p:sp>
        <p:nvSpPr>
          <p:cNvPr id="22531" name="TextBox 2"/>
          <p:cNvSpPr txBox="1">
            <a:spLocks noChangeArrowheads="1"/>
          </p:cNvSpPr>
          <p:nvPr/>
        </p:nvSpPr>
        <p:spPr bwMode="auto">
          <a:xfrm>
            <a:off x="561975" y="222250"/>
            <a:ext cx="58721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r>
              <a:rPr lang="en-US" altLang="en-US" sz="2400" dirty="0">
                <a:solidFill>
                  <a:schemeClr val="bg2"/>
                </a:solidFill>
              </a:rPr>
              <a:t>General tips for improving your writing</a:t>
            </a:r>
          </a:p>
        </p:txBody>
      </p:sp>
      <p:sp>
        <p:nvSpPr>
          <p:cNvPr id="22532" name="Rectangle 3"/>
          <p:cNvSpPr>
            <a:spLocks noChangeArrowheads="1"/>
          </p:cNvSpPr>
          <p:nvPr/>
        </p:nvSpPr>
        <p:spPr bwMode="auto">
          <a:xfrm>
            <a:off x="561975" y="1033463"/>
            <a:ext cx="8501063" cy="4024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273050" eaLnBrk="0" hangingPunct="0">
              <a:spcBef>
                <a:spcPct val="20000"/>
              </a:spcBef>
              <a:buClr>
                <a:srgbClr val="000060"/>
              </a:buClr>
              <a:buFont typeface="Wingdings" pitchFamily="2" charset="2"/>
              <a:buChar char="§"/>
              <a:defRPr sz="2000">
                <a:solidFill>
                  <a:srgbClr val="18274B"/>
                </a:solidFill>
                <a:latin typeface="Arial" charset="0"/>
              </a:defRPr>
            </a:lvl1pPr>
            <a:lvl2pPr defTabSz="273050" eaLnBrk="0" hangingPunct="0">
              <a:spcBef>
                <a:spcPct val="20000"/>
              </a:spcBef>
              <a:buSzPct val="60000"/>
              <a:buFont typeface="Arial" charset="0"/>
              <a:buChar char="►"/>
              <a:defRPr>
                <a:solidFill>
                  <a:srgbClr val="18274B"/>
                </a:solidFill>
                <a:latin typeface="Arial" charset="0"/>
              </a:defRPr>
            </a:lvl2pPr>
            <a:lvl3pPr marL="1143000" indent="-228600" defTabSz="273050" eaLnBrk="0" hangingPunct="0">
              <a:spcBef>
                <a:spcPct val="20000"/>
              </a:spcBef>
              <a:buSzPct val="80000"/>
              <a:buChar char="•"/>
              <a:defRPr sz="1600">
                <a:solidFill>
                  <a:srgbClr val="18274B"/>
                </a:solidFill>
                <a:latin typeface="Arial" charset="0"/>
              </a:defRPr>
            </a:lvl3pPr>
            <a:lvl4pPr marL="1600200" indent="-228600" defTabSz="273050" eaLnBrk="0" hangingPunct="0">
              <a:spcBef>
                <a:spcPct val="20000"/>
              </a:spcBef>
              <a:buSzPct val="80000"/>
              <a:buChar char="•"/>
              <a:defRPr sz="1400">
                <a:solidFill>
                  <a:srgbClr val="18274B"/>
                </a:solidFill>
                <a:latin typeface="Arial" charset="0"/>
              </a:defRPr>
            </a:lvl4pPr>
            <a:lvl5pPr marL="2057400" indent="-228600" defTabSz="273050" eaLnBrk="0" hangingPunct="0">
              <a:spcBef>
                <a:spcPct val="20000"/>
              </a:spcBef>
              <a:buSzPct val="80000"/>
              <a:buChar char="•"/>
              <a:defRPr sz="1200">
                <a:solidFill>
                  <a:srgbClr val="18274B"/>
                </a:solidFill>
                <a:latin typeface="Arial" charset="0"/>
              </a:defRPr>
            </a:lvl5pPr>
            <a:lvl6pPr marL="2514600" indent="-228600" defTabSz="273050" eaLnBrk="0" fontAlgn="base" hangingPunct="0">
              <a:spcBef>
                <a:spcPct val="20000"/>
              </a:spcBef>
              <a:spcAft>
                <a:spcPct val="0"/>
              </a:spcAft>
              <a:buSzPct val="80000"/>
              <a:buChar char="•"/>
              <a:defRPr sz="1200">
                <a:solidFill>
                  <a:srgbClr val="18274B"/>
                </a:solidFill>
                <a:latin typeface="Arial" charset="0"/>
              </a:defRPr>
            </a:lvl6pPr>
            <a:lvl7pPr marL="2971800" indent="-228600" defTabSz="273050" eaLnBrk="0" fontAlgn="base" hangingPunct="0">
              <a:spcBef>
                <a:spcPct val="20000"/>
              </a:spcBef>
              <a:spcAft>
                <a:spcPct val="0"/>
              </a:spcAft>
              <a:buSzPct val="80000"/>
              <a:buChar char="•"/>
              <a:defRPr sz="1200">
                <a:solidFill>
                  <a:srgbClr val="18274B"/>
                </a:solidFill>
                <a:latin typeface="Arial" charset="0"/>
              </a:defRPr>
            </a:lvl7pPr>
            <a:lvl8pPr marL="3429000" indent="-228600" defTabSz="273050" eaLnBrk="0" fontAlgn="base" hangingPunct="0">
              <a:spcBef>
                <a:spcPct val="20000"/>
              </a:spcBef>
              <a:spcAft>
                <a:spcPct val="0"/>
              </a:spcAft>
              <a:buSzPct val="80000"/>
              <a:buChar char="•"/>
              <a:defRPr sz="1200">
                <a:solidFill>
                  <a:srgbClr val="18274B"/>
                </a:solidFill>
                <a:latin typeface="Arial" charset="0"/>
              </a:defRPr>
            </a:lvl8pPr>
            <a:lvl9pPr marL="3886200" indent="-228600" defTabSz="27305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spcAft>
                <a:spcPts val="900"/>
              </a:spcAft>
              <a:buClrTx/>
              <a:buFontTx/>
              <a:buNone/>
            </a:pPr>
            <a:r>
              <a:rPr lang="en-US" altLang="en-US" sz="1800" dirty="0">
                <a:solidFill>
                  <a:srgbClr val="0070C0"/>
                </a:solidFill>
              </a:rPr>
              <a:t>Writers write</a:t>
            </a:r>
          </a:p>
          <a:p>
            <a:pPr marL="0" lvl="1" eaLnBrk="1" hangingPunct="1">
              <a:spcBef>
                <a:spcPct val="0"/>
              </a:spcBef>
              <a:spcAft>
                <a:spcPts val="900"/>
              </a:spcAft>
              <a:buSzTx/>
              <a:buNone/>
            </a:pPr>
            <a:r>
              <a:rPr lang="en-US" altLang="en-US" sz="1800" dirty="0">
                <a:solidFill>
                  <a:schemeClr val="tx1"/>
                </a:solidFill>
              </a:rPr>
              <a:t>It isn’t easy for anyone</a:t>
            </a:r>
            <a:r>
              <a:rPr lang="en-US" altLang="en-US" sz="1600" dirty="0" smtClean="0">
                <a:solidFill>
                  <a:schemeClr val="tx1"/>
                </a:solidFill>
              </a:rPr>
              <a:t>!</a:t>
            </a:r>
          </a:p>
          <a:p>
            <a:pPr marL="0" lvl="1" eaLnBrk="1" hangingPunct="1">
              <a:spcBef>
                <a:spcPct val="0"/>
              </a:spcBef>
              <a:spcAft>
                <a:spcPts val="900"/>
              </a:spcAft>
              <a:buSzTx/>
              <a:buNone/>
            </a:pPr>
            <a:r>
              <a:rPr lang="en-US" altLang="en-US" sz="1600" dirty="0" smtClean="0">
                <a:solidFill>
                  <a:schemeClr val="tx1"/>
                </a:solidFill>
              </a:rPr>
              <a:t>	…even native speakers </a:t>
            </a:r>
          </a:p>
          <a:p>
            <a:pPr marL="0" lvl="1" eaLnBrk="1" hangingPunct="1">
              <a:spcBef>
                <a:spcPct val="0"/>
              </a:spcBef>
              <a:spcAft>
                <a:spcPts val="900"/>
              </a:spcAft>
              <a:buSzTx/>
              <a:buNone/>
            </a:pPr>
            <a:r>
              <a:rPr lang="en-US" altLang="en-US" sz="1600" dirty="0" smtClean="0">
                <a:solidFill>
                  <a:schemeClr val="tx1"/>
                </a:solidFill>
              </a:rPr>
              <a:t>	…even professional writers</a:t>
            </a:r>
          </a:p>
          <a:p>
            <a:pPr marL="0" lvl="1" eaLnBrk="1" hangingPunct="1">
              <a:spcBef>
                <a:spcPct val="0"/>
              </a:spcBef>
              <a:spcAft>
                <a:spcPts val="900"/>
              </a:spcAft>
              <a:buSzTx/>
              <a:buNone/>
            </a:pPr>
            <a:r>
              <a:rPr lang="en-US" altLang="en-US" sz="1800" dirty="0" smtClean="0">
                <a:solidFill>
                  <a:schemeClr val="tx1"/>
                </a:solidFill>
              </a:rPr>
              <a:t>YOU ARE IN GOOD COMPANY!</a:t>
            </a:r>
            <a:endParaRPr lang="en-US" altLang="en-US" sz="1800" dirty="0" smtClean="0"/>
          </a:p>
          <a:p>
            <a:pPr marL="0" lvl="1" eaLnBrk="1" hangingPunct="1">
              <a:spcBef>
                <a:spcPct val="0"/>
              </a:spcBef>
              <a:spcAft>
                <a:spcPts val="900"/>
              </a:spcAft>
              <a:buSzTx/>
              <a:buNone/>
            </a:pPr>
            <a:endParaRPr lang="en-US" altLang="en-US" sz="1800" dirty="0" smtClean="0">
              <a:solidFill>
                <a:schemeClr val="tx1"/>
              </a:solidFill>
            </a:endParaRPr>
          </a:p>
          <a:p>
            <a:pPr marL="0" lvl="1" eaLnBrk="1" hangingPunct="1">
              <a:spcBef>
                <a:spcPct val="0"/>
              </a:spcBef>
              <a:spcAft>
                <a:spcPts val="900"/>
              </a:spcAft>
              <a:buSzTx/>
              <a:buNone/>
            </a:pPr>
            <a:r>
              <a:rPr lang="en-US" altLang="en-US" sz="1800" dirty="0" smtClean="0">
                <a:solidFill>
                  <a:schemeClr val="tx1"/>
                </a:solidFill>
              </a:rPr>
              <a:t>Build </a:t>
            </a:r>
            <a:r>
              <a:rPr lang="en-US" altLang="en-US" sz="1800" dirty="0">
                <a:solidFill>
                  <a:schemeClr val="tx1"/>
                </a:solidFill>
              </a:rPr>
              <a:t>regular, specific writing time into your </a:t>
            </a:r>
            <a:r>
              <a:rPr lang="en-US" altLang="en-US" sz="1800" dirty="0" smtClean="0">
                <a:solidFill>
                  <a:schemeClr val="tx1"/>
                </a:solidFill>
              </a:rPr>
              <a:t>schedule</a:t>
            </a:r>
          </a:p>
          <a:p>
            <a:pPr marL="0" lvl="1" eaLnBrk="1" hangingPunct="1">
              <a:spcBef>
                <a:spcPct val="0"/>
              </a:spcBef>
              <a:spcAft>
                <a:spcPts val="900"/>
              </a:spcAft>
              <a:buSzTx/>
              <a:buNone/>
            </a:pPr>
            <a:r>
              <a:rPr lang="en-US" altLang="en-US" sz="1800" dirty="0" smtClean="0"/>
              <a:t>Outlines </a:t>
            </a:r>
            <a:r>
              <a:rPr lang="en-US" altLang="en-US" sz="1800" dirty="0"/>
              <a:t>help keep your </a:t>
            </a:r>
            <a:r>
              <a:rPr lang="en-US" altLang="en-US" sz="1800" dirty="0" smtClean="0"/>
              <a:t>writing projects </a:t>
            </a:r>
            <a:r>
              <a:rPr lang="en-US" altLang="en-US" sz="1800" dirty="0"/>
              <a:t>on track</a:t>
            </a:r>
          </a:p>
          <a:p>
            <a:pPr lvl="1" algn="ctr" eaLnBrk="1" hangingPunct="1">
              <a:spcBef>
                <a:spcPct val="0"/>
              </a:spcBef>
              <a:spcAft>
                <a:spcPts val="900"/>
              </a:spcAft>
              <a:buSzTx/>
              <a:buFontTx/>
              <a:buNone/>
            </a:pPr>
            <a:endParaRPr lang="en-US" altLang="en-US" sz="2400" dirty="0" smtClean="0">
              <a:solidFill>
                <a:srgbClr val="7030A0"/>
              </a:solidFill>
            </a:endParaRPr>
          </a:p>
          <a:p>
            <a:pPr lvl="1" algn="ctr" eaLnBrk="1" hangingPunct="1">
              <a:spcBef>
                <a:spcPct val="0"/>
              </a:spcBef>
              <a:spcAft>
                <a:spcPts val="900"/>
              </a:spcAft>
              <a:buSzTx/>
              <a:buFontTx/>
              <a:buNone/>
            </a:pPr>
            <a:r>
              <a:rPr lang="en-US" altLang="en-US" sz="2400" dirty="0" smtClean="0">
                <a:solidFill>
                  <a:srgbClr val="7030A0"/>
                </a:solidFill>
              </a:rPr>
              <a:t>If </a:t>
            </a:r>
            <a:r>
              <a:rPr lang="en-US" altLang="en-US" sz="2400" dirty="0">
                <a:solidFill>
                  <a:srgbClr val="7030A0"/>
                </a:solidFill>
              </a:rPr>
              <a:t>it's important to you, you'll do </a:t>
            </a:r>
            <a:r>
              <a:rPr lang="en-US" altLang="en-US" sz="2400" dirty="0" smtClean="0">
                <a:solidFill>
                  <a:srgbClr val="7030A0"/>
                </a:solidFill>
              </a:rPr>
              <a:t>it</a:t>
            </a:r>
            <a:endParaRPr lang="en-US" altLang="en-US" sz="24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2532">
                                            <p:txEl>
                                              <p:pRg st="1" end="1"/>
                                            </p:txEl>
                                          </p:spTgt>
                                        </p:tgtEl>
                                        <p:attrNameLst>
                                          <p:attrName>style.visibility</p:attrName>
                                        </p:attrNameLst>
                                      </p:cBhvr>
                                      <p:to>
                                        <p:strVal val="visible"/>
                                      </p:to>
                                    </p:set>
                                    <p:anim calcmode="lin" valueType="num">
                                      <p:cBhvr additive="base">
                                        <p:cTn id="11" dur="500" fill="hold"/>
                                        <p:tgtEl>
                                          <p:spTgt spid="2253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532">
                                            <p:txEl>
                                              <p:pRg st="2" end="2"/>
                                            </p:txEl>
                                          </p:spTgt>
                                        </p:tgtEl>
                                        <p:attrNameLst>
                                          <p:attrName>style.visibility</p:attrName>
                                        </p:attrNameLst>
                                      </p:cBhvr>
                                      <p:to>
                                        <p:strVal val="visible"/>
                                      </p:to>
                                    </p:set>
                                    <p:anim calcmode="lin" valueType="num">
                                      <p:cBhvr additive="base">
                                        <p:cTn id="17" dur="500" fill="hold"/>
                                        <p:tgtEl>
                                          <p:spTgt spid="2253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2532">
                                            <p:txEl>
                                              <p:pRg st="3" end="3"/>
                                            </p:txEl>
                                          </p:spTgt>
                                        </p:tgtEl>
                                        <p:attrNameLst>
                                          <p:attrName>style.visibility</p:attrName>
                                        </p:attrNameLst>
                                      </p:cBhvr>
                                      <p:to>
                                        <p:strVal val="visible"/>
                                      </p:to>
                                    </p:set>
                                    <p:anim calcmode="lin" valueType="num">
                                      <p:cBhvr additive="base">
                                        <p:cTn id="23" dur="500" fill="hold"/>
                                        <p:tgtEl>
                                          <p:spTgt spid="2253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5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2532">
                                            <p:txEl>
                                              <p:pRg st="4" end="4"/>
                                            </p:txEl>
                                          </p:spTgt>
                                        </p:tgtEl>
                                        <p:attrNameLst>
                                          <p:attrName>style.visibility</p:attrName>
                                        </p:attrNameLst>
                                      </p:cBhvr>
                                      <p:to>
                                        <p:strVal val="visible"/>
                                      </p:to>
                                    </p:set>
                                    <p:anim calcmode="lin" valueType="num">
                                      <p:cBhvr additive="base">
                                        <p:cTn id="29" dur="500" fill="hold"/>
                                        <p:tgtEl>
                                          <p:spTgt spid="2253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3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2532">
                                            <p:txEl>
                                              <p:pRg st="6" end="6"/>
                                            </p:txEl>
                                          </p:spTgt>
                                        </p:tgtEl>
                                        <p:attrNameLst>
                                          <p:attrName>style.visibility</p:attrName>
                                        </p:attrNameLst>
                                      </p:cBhvr>
                                      <p:to>
                                        <p:strVal val="visible"/>
                                      </p:to>
                                    </p:set>
                                    <p:anim calcmode="lin" valueType="num">
                                      <p:cBhvr additive="base">
                                        <p:cTn id="35" dur="500" fill="hold"/>
                                        <p:tgtEl>
                                          <p:spTgt spid="2253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53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2532">
                                            <p:txEl>
                                              <p:pRg st="7" end="7"/>
                                            </p:txEl>
                                          </p:spTgt>
                                        </p:tgtEl>
                                        <p:attrNameLst>
                                          <p:attrName>style.visibility</p:attrName>
                                        </p:attrNameLst>
                                      </p:cBhvr>
                                      <p:to>
                                        <p:strVal val="visible"/>
                                      </p:to>
                                    </p:set>
                                    <p:anim calcmode="lin" valueType="num">
                                      <p:cBhvr additive="base">
                                        <p:cTn id="41" dur="500" fill="hold"/>
                                        <p:tgtEl>
                                          <p:spTgt spid="22532">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253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2532">
                                            <p:txEl>
                                              <p:pRg st="9" end="9"/>
                                            </p:txEl>
                                          </p:spTgt>
                                        </p:tgtEl>
                                        <p:attrNameLst>
                                          <p:attrName>style.visibility</p:attrName>
                                        </p:attrNameLst>
                                      </p:cBhvr>
                                      <p:to>
                                        <p:strVal val="visible"/>
                                      </p:to>
                                    </p:set>
                                    <p:anim calcmode="lin" valueType="num">
                                      <p:cBhvr additive="base">
                                        <p:cTn id="47" dur="500" fill="hold"/>
                                        <p:tgtEl>
                                          <p:spTgt spid="22532">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53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2EAEA36-2217-4E7F-A869-113A7DE393FD}" type="slidenum">
              <a:rPr lang="en-US" smtClean="0"/>
              <a:pPr>
                <a:defRPr/>
              </a:pPr>
              <a:t>39</a:t>
            </a:fld>
            <a:endParaRPr lang="en-US" dirty="0"/>
          </a:p>
        </p:txBody>
      </p:sp>
      <p:sp>
        <p:nvSpPr>
          <p:cNvPr id="3" name="Rectangle 2"/>
          <p:cNvSpPr/>
          <p:nvPr/>
        </p:nvSpPr>
        <p:spPr>
          <a:xfrm>
            <a:off x="566928" y="215438"/>
            <a:ext cx="6702552" cy="461665"/>
          </a:xfrm>
          <a:prstGeom prst="rect">
            <a:avLst/>
          </a:prstGeom>
        </p:spPr>
        <p:txBody>
          <a:bodyPr wrap="square">
            <a:spAutoFit/>
          </a:bodyPr>
          <a:lstStyle/>
          <a:p>
            <a:pPr lvl="0"/>
            <a:r>
              <a:rPr lang="en-US" altLang="en-US" sz="2400" dirty="0">
                <a:solidFill>
                  <a:srgbClr val="002060"/>
                </a:solidFill>
              </a:rPr>
              <a:t>General tips for improving your writing</a:t>
            </a:r>
          </a:p>
        </p:txBody>
      </p:sp>
      <p:sp>
        <p:nvSpPr>
          <p:cNvPr id="4" name="Rectangle 3"/>
          <p:cNvSpPr/>
          <p:nvPr/>
        </p:nvSpPr>
        <p:spPr>
          <a:xfrm>
            <a:off x="566928" y="1003100"/>
            <a:ext cx="7891272" cy="4962897"/>
          </a:xfrm>
          <a:prstGeom prst="rect">
            <a:avLst/>
          </a:prstGeom>
        </p:spPr>
        <p:txBody>
          <a:bodyPr wrap="square">
            <a:spAutoFit/>
          </a:bodyPr>
          <a:lstStyle/>
          <a:p>
            <a:pPr lvl="0">
              <a:spcAft>
                <a:spcPts val="900"/>
              </a:spcAft>
            </a:pPr>
            <a:r>
              <a:rPr lang="en-US" altLang="en-US" sz="1800" dirty="0">
                <a:solidFill>
                  <a:srgbClr val="0070C0"/>
                </a:solidFill>
              </a:rPr>
              <a:t>Writers revise…and revise…and revise</a:t>
            </a:r>
            <a:r>
              <a:rPr lang="en-US" altLang="en-US" sz="1800" dirty="0">
                <a:solidFill>
                  <a:srgbClr val="18274B"/>
                </a:solidFill>
              </a:rPr>
              <a:t> </a:t>
            </a:r>
          </a:p>
          <a:p>
            <a:pPr marL="0" lvl="1">
              <a:spcAft>
                <a:spcPts val="900"/>
              </a:spcAft>
            </a:pPr>
            <a:r>
              <a:rPr lang="en-US" altLang="en-US" sz="1800" i="1" dirty="0">
                <a:solidFill>
                  <a:srgbClr val="18274B"/>
                </a:solidFill>
              </a:rPr>
              <a:t>NEVER, EVER SUBMIT A FIRST DRAFT</a:t>
            </a:r>
            <a:r>
              <a:rPr lang="en-US" altLang="en-US" sz="1600" i="1" dirty="0">
                <a:solidFill>
                  <a:srgbClr val="18274B"/>
                </a:solidFill>
              </a:rPr>
              <a:t>!</a:t>
            </a:r>
          </a:p>
          <a:p>
            <a:pPr marL="0" lvl="1">
              <a:spcAft>
                <a:spcPts val="900"/>
              </a:spcAft>
            </a:pPr>
            <a:r>
              <a:rPr lang="en-US" altLang="en-US" sz="1800" dirty="0" smtClean="0">
                <a:solidFill>
                  <a:srgbClr val="18274B"/>
                </a:solidFill>
              </a:rPr>
              <a:t>Even </a:t>
            </a:r>
            <a:r>
              <a:rPr lang="en-US" altLang="en-US" sz="1800" dirty="0">
                <a:solidFill>
                  <a:srgbClr val="18274B"/>
                </a:solidFill>
              </a:rPr>
              <a:t>for skillful writers, "good enough" </a:t>
            </a:r>
            <a:r>
              <a:rPr lang="en-US" altLang="en-US" sz="1800" dirty="0" smtClean="0">
                <a:solidFill>
                  <a:srgbClr val="18274B"/>
                </a:solidFill>
              </a:rPr>
              <a:t>ISN'T!</a:t>
            </a:r>
          </a:p>
          <a:p>
            <a:pPr marL="0" lvl="1">
              <a:spcAft>
                <a:spcPts val="900"/>
              </a:spcAft>
            </a:pPr>
            <a:endParaRPr lang="en-US" altLang="en-US" sz="1800" dirty="0" smtClean="0">
              <a:solidFill>
                <a:srgbClr val="18274B"/>
              </a:solidFill>
            </a:endParaRPr>
          </a:p>
          <a:p>
            <a:pPr marL="0" lvl="1">
              <a:spcAft>
                <a:spcPts val="900"/>
              </a:spcAft>
            </a:pPr>
            <a:endParaRPr lang="en-US" altLang="en-US" sz="1800" dirty="0" smtClean="0">
              <a:solidFill>
                <a:srgbClr val="18274B"/>
              </a:solidFill>
            </a:endParaRPr>
          </a:p>
          <a:p>
            <a:pPr marL="0" lvl="1">
              <a:spcAft>
                <a:spcPts val="900"/>
              </a:spcAft>
            </a:pPr>
            <a:endParaRPr lang="en-US" altLang="en-US" sz="1800" dirty="0" smtClean="0">
              <a:solidFill>
                <a:srgbClr val="18274B"/>
              </a:solidFill>
            </a:endParaRPr>
          </a:p>
          <a:p>
            <a:pPr marL="0" lvl="1">
              <a:spcAft>
                <a:spcPts val="900"/>
              </a:spcAft>
            </a:pPr>
            <a:endParaRPr lang="en-US" altLang="en-US" sz="1800" dirty="0" smtClean="0">
              <a:solidFill>
                <a:srgbClr val="18274B"/>
              </a:solidFill>
            </a:endParaRPr>
          </a:p>
          <a:p>
            <a:pPr marL="0" lvl="1">
              <a:spcAft>
                <a:spcPts val="900"/>
              </a:spcAft>
            </a:pPr>
            <a:r>
              <a:rPr lang="en-US" altLang="en-US" sz="1800" dirty="0" smtClean="0">
                <a:solidFill>
                  <a:srgbClr val="18274B"/>
                </a:solidFill>
              </a:rPr>
              <a:t>Don’t depend on the journal editor to polish your writing – submit your BEST</a:t>
            </a:r>
          </a:p>
          <a:p>
            <a:pPr marL="0" lvl="1">
              <a:spcAft>
                <a:spcPts val="900"/>
              </a:spcAft>
            </a:pPr>
            <a:r>
              <a:rPr lang="en-US" altLang="en-US" sz="1800" dirty="0" smtClean="0">
                <a:solidFill>
                  <a:srgbClr val="18274B"/>
                </a:solidFill>
              </a:rPr>
              <a:t>BUT DO GET HELP AS YOU NEED IT</a:t>
            </a:r>
          </a:p>
          <a:p>
            <a:pPr marL="0" lvl="1">
              <a:spcAft>
                <a:spcPts val="900"/>
              </a:spcAft>
            </a:pPr>
            <a:r>
              <a:rPr lang="en-US" altLang="en-US" sz="1800" dirty="0" smtClean="0">
                <a:solidFill>
                  <a:srgbClr val="18274B"/>
                </a:solidFill>
              </a:rPr>
              <a:t>…from sympathetic colleagues</a:t>
            </a:r>
          </a:p>
          <a:p>
            <a:pPr marL="0" lvl="1">
              <a:spcAft>
                <a:spcPts val="900"/>
              </a:spcAft>
            </a:pPr>
            <a:r>
              <a:rPr lang="en-US" altLang="en-US" sz="1800" dirty="0" smtClean="0">
                <a:solidFill>
                  <a:srgbClr val="18274B"/>
                </a:solidFill>
              </a:rPr>
              <a:t>…from professional editing services</a:t>
            </a:r>
          </a:p>
          <a:p>
            <a:pPr marL="0" lvl="1">
              <a:spcAft>
                <a:spcPts val="900"/>
              </a:spcAft>
            </a:pPr>
            <a:endParaRPr lang="en-US" altLang="en-US" sz="1800" dirty="0">
              <a:solidFill>
                <a:srgbClr val="18274B"/>
              </a:solidFill>
            </a:endParaRPr>
          </a:p>
        </p:txBody>
      </p:sp>
      <p:sp>
        <p:nvSpPr>
          <p:cNvPr id="5" name="Rounded Rectangle 4"/>
          <p:cNvSpPr/>
          <p:nvPr/>
        </p:nvSpPr>
        <p:spPr bwMode="auto">
          <a:xfrm>
            <a:off x="752856" y="2509024"/>
            <a:ext cx="8019288" cy="1026111"/>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800" dirty="0">
                <a:solidFill>
                  <a:srgbClr val="00B0F0"/>
                </a:solidFill>
              </a:rPr>
              <a:t>I rewrote the ending of </a:t>
            </a:r>
            <a:r>
              <a:rPr lang="en-US" sz="1800" i="1" dirty="0">
                <a:solidFill>
                  <a:srgbClr val="00B0F0"/>
                </a:solidFill>
              </a:rPr>
              <a:t>Farewell to Arms</a:t>
            </a:r>
            <a:r>
              <a:rPr lang="en-US" sz="1800" dirty="0">
                <a:solidFill>
                  <a:srgbClr val="00B0F0"/>
                </a:solidFill>
              </a:rPr>
              <a:t>, the last page of it, 39 times before I was satisfied.</a:t>
            </a:r>
            <a:endParaRPr lang="en-US" sz="1800" dirty="0" smtClean="0">
              <a:solidFill>
                <a:srgbClr val="00B0F0"/>
              </a:solidFill>
            </a:endParaRPr>
          </a:p>
          <a:p>
            <a:pPr algn="r"/>
            <a:r>
              <a:rPr lang="en-US" sz="1800" dirty="0" smtClean="0">
                <a:solidFill>
                  <a:srgbClr val="00B0F0"/>
                </a:solidFill>
              </a:rPr>
              <a:t> </a:t>
            </a:r>
            <a:r>
              <a:rPr lang="en-US" i="1" dirty="0" smtClean="0">
                <a:solidFill>
                  <a:srgbClr val="00B0F0"/>
                </a:solidFill>
              </a:rPr>
              <a:t>Ernest </a:t>
            </a:r>
            <a:r>
              <a:rPr lang="en-US" i="1" dirty="0">
                <a:solidFill>
                  <a:srgbClr val="00B0F0"/>
                </a:solidFill>
              </a:rPr>
              <a:t>Hemingway</a:t>
            </a:r>
            <a:endParaRPr kumimoji="0" lang="en-US" b="1" i="1" u="none" strike="noStrike" cap="none" normalizeH="0" baseline="0" dirty="0" smtClean="0">
              <a:ln>
                <a:noFill/>
              </a:ln>
              <a:solidFill>
                <a:srgbClr val="00B0F0"/>
              </a:solidFill>
              <a:effectLst/>
            </a:endParaRPr>
          </a:p>
        </p:txBody>
      </p:sp>
    </p:spTree>
    <p:extLst>
      <p:ext uri="{BB962C8B-B14F-4D97-AF65-F5344CB8AC3E}">
        <p14:creationId xmlns:p14="http://schemas.microsoft.com/office/powerpoint/2010/main" xmlns="" val="343729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fld id="{A8128251-6780-44AC-885F-31838CF5C058}" type="slidenum">
              <a:rPr lang="en-US" altLang="en-US" sz="700" smtClean="0">
                <a:solidFill>
                  <a:schemeClr val="tx1"/>
                </a:solidFill>
              </a:rPr>
              <a:pPr eaLnBrk="1" hangingPunct="1">
                <a:spcBef>
                  <a:spcPct val="0"/>
                </a:spcBef>
                <a:buClrTx/>
                <a:buFontTx/>
                <a:buNone/>
              </a:pPr>
              <a:t>4</a:t>
            </a:fld>
            <a:endParaRPr lang="en-US" altLang="en-US" sz="700" dirty="0" smtClean="0">
              <a:solidFill>
                <a:schemeClr val="tx1"/>
              </a:solidFill>
            </a:endParaRPr>
          </a:p>
        </p:txBody>
      </p:sp>
      <p:sp>
        <p:nvSpPr>
          <p:cNvPr id="4099" name="Rectangle 2"/>
          <p:cNvSpPr>
            <a:spLocks noChangeArrowheads="1"/>
          </p:cNvSpPr>
          <p:nvPr/>
        </p:nvSpPr>
        <p:spPr bwMode="auto">
          <a:xfrm>
            <a:off x="669925" y="1228725"/>
            <a:ext cx="6240811" cy="3570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273050"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defTabSz="273050" eaLnBrk="0" hangingPunct="0">
              <a:spcBef>
                <a:spcPct val="20000"/>
              </a:spcBef>
              <a:buSzPct val="60000"/>
              <a:buFont typeface="Arial" charset="0"/>
              <a:buChar char="►"/>
              <a:defRPr>
                <a:solidFill>
                  <a:srgbClr val="18274B"/>
                </a:solidFill>
                <a:latin typeface="Arial" charset="0"/>
              </a:defRPr>
            </a:lvl2pPr>
            <a:lvl3pPr marL="1143000" indent="-228600" defTabSz="273050" eaLnBrk="0" hangingPunct="0">
              <a:spcBef>
                <a:spcPct val="20000"/>
              </a:spcBef>
              <a:buSzPct val="80000"/>
              <a:buChar char="•"/>
              <a:defRPr sz="1600">
                <a:solidFill>
                  <a:srgbClr val="18274B"/>
                </a:solidFill>
                <a:latin typeface="Arial" charset="0"/>
              </a:defRPr>
            </a:lvl3pPr>
            <a:lvl4pPr marL="1600200" indent="-228600" defTabSz="273050" eaLnBrk="0" hangingPunct="0">
              <a:spcBef>
                <a:spcPct val="20000"/>
              </a:spcBef>
              <a:buSzPct val="80000"/>
              <a:buChar char="•"/>
              <a:defRPr sz="1400">
                <a:solidFill>
                  <a:srgbClr val="18274B"/>
                </a:solidFill>
                <a:latin typeface="Arial" charset="0"/>
              </a:defRPr>
            </a:lvl4pPr>
            <a:lvl5pPr marL="2057400" indent="-228600" defTabSz="273050" eaLnBrk="0" hangingPunct="0">
              <a:spcBef>
                <a:spcPct val="20000"/>
              </a:spcBef>
              <a:buSzPct val="80000"/>
              <a:buChar char="•"/>
              <a:defRPr sz="1200">
                <a:solidFill>
                  <a:srgbClr val="18274B"/>
                </a:solidFill>
                <a:latin typeface="Arial" charset="0"/>
              </a:defRPr>
            </a:lvl5pPr>
            <a:lvl6pPr marL="2514600" indent="-228600" defTabSz="273050" eaLnBrk="0" fontAlgn="base" hangingPunct="0">
              <a:spcBef>
                <a:spcPct val="20000"/>
              </a:spcBef>
              <a:spcAft>
                <a:spcPct val="0"/>
              </a:spcAft>
              <a:buSzPct val="80000"/>
              <a:buChar char="•"/>
              <a:defRPr sz="1200">
                <a:solidFill>
                  <a:srgbClr val="18274B"/>
                </a:solidFill>
                <a:latin typeface="Arial" charset="0"/>
              </a:defRPr>
            </a:lvl6pPr>
            <a:lvl7pPr marL="2971800" indent="-228600" defTabSz="273050" eaLnBrk="0" fontAlgn="base" hangingPunct="0">
              <a:spcBef>
                <a:spcPct val="20000"/>
              </a:spcBef>
              <a:spcAft>
                <a:spcPct val="0"/>
              </a:spcAft>
              <a:buSzPct val="80000"/>
              <a:buChar char="•"/>
              <a:defRPr sz="1200">
                <a:solidFill>
                  <a:srgbClr val="18274B"/>
                </a:solidFill>
                <a:latin typeface="Arial" charset="0"/>
              </a:defRPr>
            </a:lvl7pPr>
            <a:lvl8pPr marL="3429000" indent="-228600" defTabSz="273050" eaLnBrk="0" fontAlgn="base" hangingPunct="0">
              <a:spcBef>
                <a:spcPct val="20000"/>
              </a:spcBef>
              <a:spcAft>
                <a:spcPct val="0"/>
              </a:spcAft>
              <a:buSzPct val="80000"/>
              <a:buChar char="•"/>
              <a:defRPr sz="1200">
                <a:solidFill>
                  <a:srgbClr val="18274B"/>
                </a:solidFill>
                <a:latin typeface="Arial" charset="0"/>
              </a:defRPr>
            </a:lvl8pPr>
            <a:lvl9pPr marL="3886200" indent="-228600" defTabSz="27305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spcAft>
                <a:spcPts val="900"/>
              </a:spcAft>
              <a:buClrTx/>
              <a:buFontTx/>
              <a:buNone/>
            </a:pPr>
            <a:r>
              <a:rPr lang="en-US" altLang="en-US" i="1" dirty="0" smtClean="0">
                <a:solidFill>
                  <a:srgbClr val="FF0000"/>
                </a:solidFill>
              </a:rPr>
              <a:t>OUR PRIMARY AIM:</a:t>
            </a:r>
          </a:p>
          <a:p>
            <a:pPr eaLnBrk="1" hangingPunct="1">
              <a:spcBef>
                <a:spcPct val="0"/>
              </a:spcBef>
              <a:spcAft>
                <a:spcPts val="900"/>
              </a:spcAft>
              <a:buClrTx/>
              <a:buFontTx/>
              <a:buNone/>
            </a:pPr>
            <a:r>
              <a:rPr lang="en-US" altLang="en-US" dirty="0" smtClean="0">
                <a:solidFill>
                  <a:srgbClr val="FF0000"/>
                </a:solidFill>
              </a:rPr>
              <a:t>Helping you develop publishable research papers</a:t>
            </a:r>
            <a:endParaRPr lang="en-US" altLang="en-US" dirty="0">
              <a:solidFill>
                <a:srgbClr val="FF0000"/>
              </a:solidFill>
            </a:endParaRPr>
          </a:p>
          <a:p>
            <a:pPr eaLnBrk="1" hangingPunct="1">
              <a:spcBef>
                <a:spcPct val="0"/>
              </a:spcBef>
              <a:spcAft>
                <a:spcPts val="900"/>
              </a:spcAft>
              <a:buClrTx/>
              <a:buFontTx/>
              <a:buNone/>
            </a:pPr>
            <a:endParaRPr lang="en-US" altLang="en-US" sz="1600" dirty="0">
              <a:solidFill>
                <a:schemeClr val="tx1"/>
              </a:solidFill>
            </a:endParaRPr>
          </a:p>
          <a:p>
            <a:pPr eaLnBrk="1" hangingPunct="1">
              <a:spcBef>
                <a:spcPct val="0"/>
              </a:spcBef>
              <a:spcAft>
                <a:spcPts val="900"/>
              </a:spcAft>
              <a:buClrTx/>
              <a:buFontTx/>
              <a:buNone/>
            </a:pPr>
            <a:r>
              <a:rPr lang="en-US" altLang="en-US" dirty="0">
                <a:solidFill>
                  <a:schemeClr val="tx1"/>
                </a:solidFill>
              </a:rPr>
              <a:t>How to </a:t>
            </a:r>
            <a:r>
              <a:rPr lang="en-US" altLang="en-US" dirty="0" smtClean="0">
                <a:solidFill>
                  <a:schemeClr val="tx1"/>
                </a:solidFill>
              </a:rPr>
              <a:t>achieve that aim:</a:t>
            </a:r>
            <a:endParaRPr lang="en-US" altLang="en-US" dirty="0">
              <a:solidFill>
                <a:schemeClr val="tx1"/>
              </a:solidFill>
            </a:endParaRPr>
          </a:p>
          <a:p>
            <a:pPr marL="457200" lvl="1" eaLnBrk="1" hangingPunct="1">
              <a:spcBef>
                <a:spcPct val="0"/>
              </a:spcBef>
              <a:spcAft>
                <a:spcPts val="900"/>
              </a:spcAft>
              <a:buSzTx/>
              <a:buFont typeface="Wingdings 2" pitchFamily="18" charset="2"/>
              <a:buChar char=""/>
            </a:pPr>
            <a:r>
              <a:rPr lang="en-US" altLang="en-US" sz="1800" dirty="0">
                <a:solidFill>
                  <a:schemeClr val="tx1"/>
                </a:solidFill>
              </a:rPr>
              <a:t>Choosing research problems</a:t>
            </a:r>
          </a:p>
          <a:p>
            <a:pPr marL="457200" lvl="1" eaLnBrk="1" hangingPunct="1">
              <a:spcBef>
                <a:spcPct val="0"/>
              </a:spcBef>
              <a:spcAft>
                <a:spcPts val="900"/>
              </a:spcAft>
              <a:buSzTx/>
              <a:buFont typeface="Wingdings 2" pitchFamily="18" charset="2"/>
              <a:buChar char=""/>
            </a:pPr>
            <a:r>
              <a:rPr lang="en-US" altLang="en-US" sz="1800" dirty="0">
                <a:solidFill>
                  <a:schemeClr val="tx1"/>
                </a:solidFill>
              </a:rPr>
              <a:t>Writing up your results</a:t>
            </a:r>
          </a:p>
          <a:p>
            <a:pPr marL="457200" lvl="1" eaLnBrk="1" hangingPunct="1">
              <a:spcBef>
                <a:spcPct val="0"/>
              </a:spcBef>
              <a:spcAft>
                <a:spcPts val="900"/>
              </a:spcAft>
              <a:buSzTx/>
              <a:buFont typeface="Wingdings 2" pitchFamily="18" charset="2"/>
              <a:buChar char=""/>
            </a:pPr>
            <a:r>
              <a:rPr lang="en-US" altLang="en-US" sz="1800" dirty="0">
                <a:solidFill>
                  <a:schemeClr val="tx1"/>
                </a:solidFill>
              </a:rPr>
              <a:t>Interacting with journals</a:t>
            </a:r>
          </a:p>
          <a:p>
            <a:pPr marL="457200" lvl="1" eaLnBrk="1" hangingPunct="1">
              <a:spcBef>
                <a:spcPct val="0"/>
              </a:spcBef>
              <a:spcAft>
                <a:spcPts val="900"/>
              </a:spcAft>
              <a:buSzTx/>
              <a:buFont typeface="Wingdings 2" pitchFamily="18" charset="2"/>
              <a:buChar char=""/>
            </a:pPr>
            <a:r>
              <a:rPr lang="en-US" altLang="en-US" sz="1800" dirty="0">
                <a:solidFill>
                  <a:schemeClr val="tx1"/>
                </a:solidFill>
              </a:rPr>
              <a:t>General tips for improving your writing</a:t>
            </a:r>
          </a:p>
          <a:p>
            <a:pPr marL="457200" lvl="1" eaLnBrk="1" hangingPunct="1">
              <a:spcBef>
                <a:spcPct val="0"/>
              </a:spcBef>
              <a:spcAft>
                <a:spcPts val="900"/>
              </a:spcAft>
              <a:buSzTx/>
              <a:buFont typeface="Wingdings 2" pitchFamily="18" charset="2"/>
              <a:buChar char=""/>
            </a:pPr>
            <a:r>
              <a:rPr lang="en-US" altLang="en-US" sz="1800" dirty="0">
                <a:solidFill>
                  <a:schemeClr val="tx1"/>
                </a:solidFill>
              </a:rPr>
              <a:t>Some common writing and style issues</a:t>
            </a:r>
          </a:p>
        </p:txBody>
      </p:sp>
      <p:sp>
        <p:nvSpPr>
          <p:cNvPr id="4100" name="TextBox 3"/>
          <p:cNvSpPr txBox="1">
            <a:spLocks noChangeArrowheads="1"/>
          </p:cNvSpPr>
          <p:nvPr/>
        </p:nvSpPr>
        <p:spPr bwMode="auto">
          <a:xfrm>
            <a:off x="561975" y="243832"/>
            <a:ext cx="155363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r>
              <a:rPr lang="en-US" altLang="en-US" sz="2400" dirty="0">
                <a:solidFill>
                  <a:schemeClr val="bg2"/>
                </a:solidFill>
              </a:rPr>
              <a:t>Overview</a:t>
            </a:r>
          </a:p>
        </p:txBody>
      </p:sp>
      <p:sp>
        <p:nvSpPr>
          <p:cNvPr id="2" name="TextBox 1"/>
          <p:cNvSpPr txBox="1"/>
          <p:nvPr/>
        </p:nvSpPr>
        <p:spPr>
          <a:xfrm>
            <a:off x="1412340" y="5142369"/>
            <a:ext cx="5232903" cy="1200329"/>
          </a:xfrm>
          <a:prstGeom prst="rect">
            <a:avLst/>
          </a:prstGeom>
          <a:noFill/>
        </p:spPr>
        <p:txBody>
          <a:bodyPr wrap="square" rtlCol="0">
            <a:spAutoFit/>
          </a:bodyPr>
          <a:lstStyle/>
          <a:p>
            <a:pPr algn="ctr"/>
            <a:r>
              <a:rPr lang="en-US" sz="2400" i="1" dirty="0" smtClean="0">
                <a:solidFill>
                  <a:srgbClr val="7030A0"/>
                </a:solidFill>
              </a:rPr>
              <a:t>My suggestions come from my experience as a reviewer, editor, and teacher.</a:t>
            </a:r>
            <a:endParaRPr lang="en-US" sz="2400" i="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4" end="4"/>
                                            </p:txEl>
                                          </p:spTgt>
                                        </p:tgtEl>
                                        <p:attrNameLst>
                                          <p:attrName>style.visibility</p:attrName>
                                        </p:attrNameLst>
                                      </p:cBhvr>
                                      <p:to>
                                        <p:strVal val="visible"/>
                                      </p:to>
                                    </p:set>
                                    <p:anim calcmode="lin" valueType="num">
                                      <p:cBhvr additive="base">
                                        <p:cTn id="7"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5" end="5"/>
                                            </p:txEl>
                                          </p:spTgt>
                                        </p:tgtEl>
                                        <p:attrNameLst>
                                          <p:attrName>style.visibility</p:attrName>
                                        </p:attrNameLst>
                                      </p:cBhvr>
                                      <p:to>
                                        <p:strVal val="visible"/>
                                      </p:to>
                                    </p:set>
                                    <p:anim calcmode="lin" valueType="num">
                                      <p:cBhvr additive="base">
                                        <p:cTn id="13"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anim calcmode="lin" valueType="num">
                                      <p:cBhvr additive="base">
                                        <p:cTn id="19"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xEl>
                                              <p:pRg st="7" end="7"/>
                                            </p:txEl>
                                          </p:spTgt>
                                        </p:tgtEl>
                                        <p:attrNameLst>
                                          <p:attrName>style.visibility</p:attrName>
                                        </p:attrNameLst>
                                      </p:cBhvr>
                                      <p:to>
                                        <p:strVal val="visible"/>
                                      </p:to>
                                    </p:set>
                                    <p:anim calcmode="lin" valueType="num">
                                      <p:cBhvr additive="base">
                                        <p:cTn id="25" dur="500" fill="hold"/>
                                        <p:tgtEl>
                                          <p:spTgt spid="409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xEl>
                                              <p:pRg st="8" end="8"/>
                                            </p:txEl>
                                          </p:spTgt>
                                        </p:tgtEl>
                                        <p:attrNameLst>
                                          <p:attrName>style.visibility</p:attrName>
                                        </p:attrNameLst>
                                      </p:cBhvr>
                                      <p:to>
                                        <p:strVal val="visible"/>
                                      </p:to>
                                    </p:set>
                                    <p:anim calcmode="lin" valueType="num">
                                      <p:cBhvr additive="base">
                                        <p:cTn id="31" dur="500" fill="hold"/>
                                        <p:tgtEl>
                                          <p:spTgt spid="409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2EAEA36-2217-4E7F-A869-113A7DE393FD}" type="slidenum">
              <a:rPr lang="en-US" smtClean="0"/>
              <a:pPr>
                <a:defRPr/>
              </a:pPr>
              <a:t>40</a:t>
            </a:fld>
            <a:endParaRPr lang="en-US" dirty="0"/>
          </a:p>
        </p:txBody>
      </p:sp>
      <p:sp>
        <p:nvSpPr>
          <p:cNvPr id="3" name="Rectangle 2"/>
          <p:cNvSpPr/>
          <p:nvPr/>
        </p:nvSpPr>
        <p:spPr>
          <a:xfrm>
            <a:off x="567368" y="1016991"/>
            <a:ext cx="8323243" cy="1546577"/>
          </a:xfrm>
          <a:prstGeom prst="rect">
            <a:avLst/>
          </a:prstGeom>
        </p:spPr>
        <p:txBody>
          <a:bodyPr wrap="square">
            <a:spAutoFit/>
          </a:bodyPr>
          <a:lstStyle/>
          <a:p>
            <a:pPr lvl="0">
              <a:spcAft>
                <a:spcPts val="900"/>
              </a:spcAft>
            </a:pPr>
            <a:r>
              <a:rPr lang="en-US" altLang="en-US" sz="1800" dirty="0">
                <a:solidFill>
                  <a:srgbClr val="0070C0"/>
                </a:solidFill>
              </a:rPr>
              <a:t>Writers study writing</a:t>
            </a:r>
          </a:p>
          <a:p>
            <a:pPr marL="0" lvl="1">
              <a:spcAft>
                <a:spcPts val="900"/>
              </a:spcAft>
            </a:pPr>
            <a:r>
              <a:rPr lang="en-US" altLang="en-US" sz="1800" dirty="0" smtClean="0">
                <a:solidFill>
                  <a:srgbClr val="18274B"/>
                </a:solidFill>
              </a:rPr>
              <a:t>Study </a:t>
            </a:r>
            <a:r>
              <a:rPr lang="en-US" altLang="en-US" sz="1800" dirty="0">
                <a:solidFill>
                  <a:srgbClr val="18274B"/>
                </a:solidFill>
              </a:rPr>
              <a:t>grammar, spelling, sentence structure, organization, etc., etc. </a:t>
            </a:r>
          </a:p>
          <a:p>
            <a:pPr marL="0" lvl="1">
              <a:spcAft>
                <a:spcPts val="900"/>
              </a:spcAft>
            </a:pPr>
            <a:r>
              <a:rPr lang="en-US" altLang="en-US" sz="1800" dirty="0">
                <a:solidFill>
                  <a:srgbClr val="18274B"/>
                </a:solidFill>
              </a:rPr>
              <a:t>Build your </a:t>
            </a:r>
            <a:r>
              <a:rPr lang="en-US" altLang="en-US" sz="1800" dirty="0" smtClean="0">
                <a:solidFill>
                  <a:srgbClr val="18274B"/>
                </a:solidFill>
              </a:rPr>
              <a:t>vocabulary</a:t>
            </a:r>
            <a:endParaRPr lang="en-US" altLang="en-US" sz="1800" dirty="0">
              <a:solidFill>
                <a:srgbClr val="18274B"/>
              </a:solidFill>
            </a:endParaRPr>
          </a:p>
          <a:p>
            <a:pPr marL="0" lvl="1">
              <a:spcAft>
                <a:spcPts val="900"/>
              </a:spcAft>
            </a:pPr>
            <a:r>
              <a:rPr lang="en-US" altLang="en-US" sz="1800" dirty="0">
                <a:solidFill>
                  <a:srgbClr val="18274B"/>
                </a:solidFill>
              </a:rPr>
              <a:t>Study great writing – beyond reading it, ask what makes it great </a:t>
            </a:r>
            <a:r>
              <a:rPr lang="en-US" altLang="en-US" sz="1800" u="sng" dirty="0">
                <a:solidFill>
                  <a:srgbClr val="18274B"/>
                </a:solidFill>
              </a:rPr>
              <a:t>as </a:t>
            </a:r>
            <a:r>
              <a:rPr lang="en-US" altLang="en-US" sz="1800" u="sng" dirty="0" smtClean="0">
                <a:solidFill>
                  <a:srgbClr val="18274B"/>
                </a:solidFill>
              </a:rPr>
              <a:t>writing</a:t>
            </a:r>
            <a:endParaRPr lang="en-US" altLang="en-US" sz="1800" dirty="0">
              <a:solidFill>
                <a:srgbClr val="18274B"/>
              </a:solidFill>
            </a:endParaRPr>
          </a:p>
        </p:txBody>
      </p:sp>
      <p:sp>
        <p:nvSpPr>
          <p:cNvPr id="4" name="Rectangle 3"/>
          <p:cNvSpPr/>
          <p:nvPr/>
        </p:nvSpPr>
        <p:spPr>
          <a:xfrm>
            <a:off x="567367" y="180875"/>
            <a:ext cx="7882569" cy="461665"/>
          </a:xfrm>
          <a:prstGeom prst="rect">
            <a:avLst/>
          </a:prstGeom>
        </p:spPr>
        <p:txBody>
          <a:bodyPr wrap="square">
            <a:spAutoFit/>
          </a:bodyPr>
          <a:lstStyle/>
          <a:p>
            <a:pPr lvl="0"/>
            <a:r>
              <a:rPr lang="en-US" altLang="en-US" sz="2400" dirty="0">
                <a:solidFill>
                  <a:srgbClr val="18274B"/>
                </a:solidFill>
              </a:rPr>
              <a:t>General tips for improving your writing</a:t>
            </a:r>
          </a:p>
        </p:txBody>
      </p:sp>
    </p:spTree>
    <p:extLst>
      <p:ext uri="{BB962C8B-B14F-4D97-AF65-F5344CB8AC3E}">
        <p14:creationId xmlns:p14="http://schemas.microsoft.com/office/powerpoint/2010/main" xmlns="" val="33322268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fld id="{A7238EF7-612D-429B-AA64-EB0B153300C3}" type="slidenum">
              <a:rPr lang="en-US" altLang="en-US" sz="700" smtClean="0">
                <a:solidFill>
                  <a:schemeClr val="tx1"/>
                </a:solidFill>
              </a:rPr>
              <a:pPr eaLnBrk="1" hangingPunct="1">
                <a:spcBef>
                  <a:spcPct val="0"/>
                </a:spcBef>
                <a:buClrTx/>
                <a:buFontTx/>
                <a:buNone/>
              </a:pPr>
              <a:t>41</a:t>
            </a:fld>
            <a:endParaRPr lang="en-US" altLang="en-US" sz="700" dirty="0" smtClean="0">
              <a:solidFill>
                <a:schemeClr val="tx1"/>
              </a:solidFill>
            </a:endParaRPr>
          </a:p>
        </p:txBody>
      </p:sp>
      <p:sp>
        <p:nvSpPr>
          <p:cNvPr id="23555" name="Rectangle 2"/>
          <p:cNvSpPr>
            <a:spLocks noChangeArrowheads="1"/>
          </p:cNvSpPr>
          <p:nvPr/>
        </p:nvSpPr>
        <p:spPr bwMode="auto">
          <a:xfrm>
            <a:off x="557213" y="198438"/>
            <a:ext cx="82248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r>
              <a:rPr lang="en-US" altLang="en-US" sz="2400" dirty="0"/>
              <a:t>General tips for improving your writing</a:t>
            </a:r>
          </a:p>
        </p:txBody>
      </p:sp>
      <p:sp>
        <p:nvSpPr>
          <p:cNvPr id="23556" name="Rectangle 3"/>
          <p:cNvSpPr>
            <a:spLocks noChangeArrowheads="1"/>
          </p:cNvSpPr>
          <p:nvPr/>
        </p:nvSpPr>
        <p:spPr bwMode="auto">
          <a:xfrm>
            <a:off x="507206" y="1012133"/>
            <a:ext cx="8510587" cy="4985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0488" eaLnBrk="0" hangingPunct="0">
              <a:spcBef>
                <a:spcPct val="20000"/>
              </a:spcBef>
              <a:buClr>
                <a:srgbClr val="000060"/>
              </a:buClr>
              <a:buFont typeface="Wingdings" pitchFamily="2" charset="2"/>
              <a:buChar char="§"/>
              <a:defRPr sz="2000">
                <a:solidFill>
                  <a:srgbClr val="18274B"/>
                </a:solidFill>
                <a:latin typeface="Arial" charset="0"/>
              </a:defRPr>
            </a:lvl1pPr>
            <a:lvl2pPr defTabSz="90488" eaLnBrk="0" hangingPunct="0">
              <a:spcBef>
                <a:spcPct val="20000"/>
              </a:spcBef>
              <a:buSzPct val="60000"/>
              <a:buFont typeface="Arial" charset="0"/>
              <a:buChar char="►"/>
              <a:defRPr>
                <a:solidFill>
                  <a:srgbClr val="18274B"/>
                </a:solidFill>
                <a:latin typeface="Arial" charset="0"/>
              </a:defRPr>
            </a:lvl2pPr>
            <a:lvl3pPr marL="1428750" indent="-285750" defTabSz="90488" eaLnBrk="0" hangingPunct="0">
              <a:spcBef>
                <a:spcPct val="20000"/>
              </a:spcBef>
              <a:buSzPct val="80000"/>
              <a:buChar char="•"/>
              <a:defRPr sz="1600">
                <a:solidFill>
                  <a:srgbClr val="18274B"/>
                </a:solidFill>
                <a:latin typeface="Arial" charset="0"/>
              </a:defRPr>
            </a:lvl3pPr>
            <a:lvl4pPr marL="1600200" indent="-228600" defTabSz="90488" eaLnBrk="0" hangingPunct="0">
              <a:spcBef>
                <a:spcPct val="20000"/>
              </a:spcBef>
              <a:buSzPct val="80000"/>
              <a:buChar char="•"/>
              <a:defRPr sz="1400">
                <a:solidFill>
                  <a:srgbClr val="18274B"/>
                </a:solidFill>
                <a:latin typeface="Arial" charset="0"/>
              </a:defRPr>
            </a:lvl4pPr>
            <a:lvl5pPr marL="2057400" indent="-228600" defTabSz="90488" eaLnBrk="0" hangingPunct="0">
              <a:spcBef>
                <a:spcPct val="20000"/>
              </a:spcBef>
              <a:buSzPct val="80000"/>
              <a:buChar char="•"/>
              <a:defRPr sz="1200">
                <a:solidFill>
                  <a:srgbClr val="18274B"/>
                </a:solidFill>
                <a:latin typeface="Arial" charset="0"/>
              </a:defRPr>
            </a:lvl5pPr>
            <a:lvl6pPr marL="2514600" indent="-228600" defTabSz="90488" eaLnBrk="0" fontAlgn="base" hangingPunct="0">
              <a:spcBef>
                <a:spcPct val="20000"/>
              </a:spcBef>
              <a:spcAft>
                <a:spcPct val="0"/>
              </a:spcAft>
              <a:buSzPct val="80000"/>
              <a:buChar char="•"/>
              <a:defRPr sz="1200">
                <a:solidFill>
                  <a:srgbClr val="18274B"/>
                </a:solidFill>
                <a:latin typeface="Arial" charset="0"/>
              </a:defRPr>
            </a:lvl6pPr>
            <a:lvl7pPr marL="2971800" indent="-228600" defTabSz="90488" eaLnBrk="0" fontAlgn="base" hangingPunct="0">
              <a:spcBef>
                <a:spcPct val="20000"/>
              </a:spcBef>
              <a:spcAft>
                <a:spcPct val="0"/>
              </a:spcAft>
              <a:buSzPct val="80000"/>
              <a:buChar char="•"/>
              <a:defRPr sz="1200">
                <a:solidFill>
                  <a:srgbClr val="18274B"/>
                </a:solidFill>
                <a:latin typeface="Arial" charset="0"/>
              </a:defRPr>
            </a:lvl7pPr>
            <a:lvl8pPr marL="3429000" indent="-228600" defTabSz="90488" eaLnBrk="0" fontAlgn="base" hangingPunct="0">
              <a:spcBef>
                <a:spcPct val="20000"/>
              </a:spcBef>
              <a:spcAft>
                <a:spcPct val="0"/>
              </a:spcAft>
              <a:buSzPct val="80000"/>
              <a:buChar char="•"/>
              <a:defRPr sz="1200">
                <a:solidFill>
                  <a:srgbClr val="18274B"/>
                </a:solidFill>
                <a:latin typeface="Arial" charset="0"/>
              </a:defRPr>
            </a:lvl8pPr>
            <a:lvl9pPr marL="3886200" indent="-228600" defTabSz="90488"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spcAft>
                <a:spcPts val="900"/>
              </a:spcAft>
              <a:buClrTx/>
              <a:buFontTx/>
              <a:buNone/>
            </a:pPr>
            <a:r>
              <a:rPr lang="en-US" altLang="en-US" sz="1800" dirty="0">
                <a:solidFill>
                  <a:srgbClr val="0070C0"/>
                </a:solidFill>
              </a:rPr>
              <a:t>Writers share their writing</a:t>
            </a:r>
          </a:p>
          <a:p>
            <a:pPr marL="0" lvl="1" eaLnBrk="1" hangingPunct="1">
              <a:spcBef>
                <a:spcPct val="0"/>
              </a:spcBef>
              <a:spcAft>
                <a:spcPts val="900"/>
              </a:spcAft>
              <a:buSzTx/>
              <a:buFontTx/>
              <a:buNone/>
            </a:pPr>
            <a:r>
              <a:rPr lang="en-US" altLang="en-US" sz="1800" dirty="0" smtClean="0"/>
              <a:t>Be willing to take constructive criticism</a:t>
            </a:r>
          </a:p>
          <a:p>
            <a:pPr marL="0" lvl="1" eaLnBrk="1" hangingPunct="1">
              <a:spcBef>
                <a:spcPct val="0"/>
              </a:spcBef>
              <a:spcAft>
                <a:spcPts val="900"/>
              </a:spcAft>
              <a:buSzTx/>
              <a:buFontTx/>
              <a:buNone/>
            </a:pPr>
            <a:r>
              <a:rPr lang="en-US" altLang="en-US" sz="1800" dirty="0" smtClean="0"/>
              <a:t>Ask </a:t>
            </a:r>
            <a:r>
              <a:rPr lang="en-US" altLang="en-US" sz="1800" dirty="0"/>
              <a:t>colleagues to read and discuss your writing with you</a:t>
            </a:r>
          </a:p>
          <a:p>
            <a:pPr marL="0" lvl="1" eaLnBrk="1" hangingPunct="1">
              <a:spcBef>
                <a:spcPct val="0"/>
              </a:spcBef>
              <a:spcAft>
                <a:spcPts val="900"/>
              </a:spcAft>
              <a:buSzTx/>
              <a:buFontTx/>
              <a:buNone/>
            </a:pPr>
            <a:r>
              <a:rPr lang="en-US" altLang="en-US" sz="1800" dirty="0"/>
              <a:t>Volunteer to read their work in </a:t>
            </a:r>
            <a:r>
              <a:rPr lang="en-US" altLang="en-US" sz="1800" dirty="0" smtClean="0"/>
              <a:t>return</a:t>
            </a:r>
            <a:endParaRPr lang="en-US" altLang="en-US" sz="1800" dirty="0"/>
          </a:p>
          <a:p>
            <a:pPr marL="0" lvl="1" eaLnBrk="1" hangingPunct="1">
              <a:spcBef>
                <a:spcPct val="0"/>
              </a:spcBef>
              <a:spcAft>
                <a:spcPts val="900"/>
              </a:spcAft>
              <a:buSzTx/>
              <a:buFontTx/>
              <a:buNone/>
            </a:pPr>
            <a:r>
              <a:rPr lang="en-US" altLang="en-US" sz="1800" dirty="0">
                <a:solidFill>
                  <a:srgbClr val="00B050"/>
                </a:solidFill>
              </a:rPr>
              <a:t>Use editorial services for special </a:t>
            </a:r>
            <a:r>
              <a:rPr lang="en-US" altLang="en-US" sz="1800" dirty="0" smtClean="0">
                <a:solidFill>
                  <a:srgbClr val="00B050"/>
                </a:solidFill>
              </a:rPr>
              <a:t>assistance</a:t>
            </a:r>
          </a:p>
          <a:p>
            <a:pPr lvl="1" eaLnBrk="1" hangingPunct="1">
              <a:spcBef>
                <a:spcPct val="0"/>
              </a:spcBef>
              <a:spcAft>
                <a:spcPts val="900"/>
              </a:spcAft>
              <a:buSzTx/>
              <a:buFontTx/>
              <a:buNone/>
            </a:pPr>
            <a:endParaRPr lang="en-US" altLang="en-US" sz="1600" dirty="0"/>
          </a:p>
          <a:p>
            <a:pPr eaLnBrk="1" hangingPunct="1">
              <a:spcBef>
                <a:spcPct val="0"/>
              </a:spcBef>
              <a:spcAft>
                <a:spcPts val="900"/>
              </a:spcAft>
              <a:buClrTx/>
              <a:buFontTx/>
              <a:buNone/>
            </a:pPr>
            <a:r>
              <a:rPr lang="en-US" altLang="en-US" sz="1800" dirty="0">
                <a:solidFill>
                  <a:srgbClr val="0070C0"/>
                </a:solidFill>
              </a:rPr>
              <a:t>Writers talk to readers</a:t>
            </a:r>
          </a:p>
          <a:p>
            <a:pPr marL="0" lvl="1" eaLnBrk="1" hangingPunct="1">
              <a:spcBef>
                <a:spcPct val="0"/>
              </a:spcBef>
              <a:spcAft>
                <a:spcPts val="900"/>
              </a:spcAft>
              <a:buSzTx/>
              <a:buFontTx/>
              <a:buNone/>
            </a:pPr>
            <a:r>
              <a:rPr lang="en-US" altLang="en-US" sz="1800" dirty="0"/>
              <a:t>Here, I have in mind potential editors and </a:t>
            </a:r>
            <a:r>
              <a:rPr lang="en-US" altLang="en-US" sz="1800" dirty="0" smtClean="0"/>
              <a:t>reviewers</a:t>
            </a:r>
            <a:endParaRPr lang="en-US" altLang="en-US" sz="1800" dirty="0"/>
          </a:p>
          <a:p>
            <a:pPr marL="0" lvl="1" eaLnBrk="1" hangingPunct="1">
              <a:spcBef>
                <a:spcPct val="0"/>
              </a:spcBef>
              <a:spcAft>
                <a:spcPts val="900"/>
              </a:spcAft>
              <a:buSzTx/>
              <a:buFontTx/>
              <a:buNone/>
            </a:pPr>
            <a:r>
              <a:rPr lang="en-US" altLang="en-US" sz="1800" dirty="0"/>
              <a:t>Become known to your research community – NETWORK</a:t>
            </a:r>
            <a:r>
              <a:rPr lang="en-US" altLang="en-US" sz="1800" dirty="0" smtClean="0"/>
              <a:t>!</a:t>
            </a:r>
          </a:p>
          <a:p>
            <a:pPr lvl="1" eaLnBrk="1" hangingPunct="1">
              <a:spcBef>
                <a:spcPct val="0"/>
              </a:spcBef>
              <a:spcAft>
                <a:spcPts val="900"/>
              </a:spcAft>
              <a:buSzTx/>
              <a:buFontTx/>
              <a:buNone/>
            </a:pPr>
            <a:endParaRPr lang="en-US" altLang="en-US" dirty="0"/>
          </a:p>
          <a:p>
            <a:pPr eaLnBrk="1" hangingPunct="1">
              <a:spcBef>
                <a:spcPct val="0"/>
              </a:spcBef>
              <a:spcAft>
                <a:spcPts val="900"/>
              </a:spcAft>
              <a:buClrTx/>
              <a:buFontTx/>
              <a:buNone/>
            </a:pPr>
            <a:r>
              <a:rPr lang="en-US" altLang="en-US" sz="1800" dirty="0">
                <a:solidFill>
                  <a:srgbClr val="0070C0"/>
                </a:solidFill>
              </a:rPr>
              <a:t>Writers </a:t>
            </a:r>
            <a:r>
              <a:rPr lang="en-US" altLang="en-US" sz="1800" dirty="0" smtClean="0">
                <a:solidFill>
                  <a:srgbClr val="0070C0"/>
                </a:solidFill>
              </a:rPr>
              <a:t>think </a:t>
            </a:r>
            <a:r>
              <a:rPr lang="en-US" altLang="en-US" sz="1800" dirty="0">
                <a:solidFill>
                  <a:srgbClr val="0070C0"/>
                </a:solidFill>
              </a:rPr>
              <a:t>like readers</a:t>
            </a:r>
          </a:p>
          <a:p>
            <a:pPr marL="0" lvl="1" eaLnBrk="1" hangingPunct="1">
              <a:spcBef>
                <a:spcPct val="0"/>
              </a:spcBef>
              <a:spcAft>
                <a:spcPts val="900"/>
              </a:spcAft>
              <a:buSzTx/>
              <a:buFontTx/>
              <a:buNone/>
            </a:pPr>
            <a:r>
              <a:rPr lang="en-US" altLang="en-US" sz="1800" dirty="0"/>
              <a:t>Take the perspective of </a:t>
            </a:r>
            <a:r>
              <a:rPr lang="en-US" altLang="en-US" sz="1800" dirty="0" smtClean="0"/>
              <a:t>your intended </a:t>
            </a:r>
            <a:r>
              <a:rPr lang="en-US" altLang="en-US" sz="1800" dirty="0"/>
              <a:t>reader when you write</a:t>
            </a:r>
          </a:p>
          <a:p>
            <a:pPr marL="0" lvl="1" eaLnBrk="1" hangingPunct="1">
              <a:spcBef>
                <a:spcPct val="0"/>
              </a:spcBef>
              <a:spcAft>
                <a:spcPts val="900"/>
              </a:spcAft>
              <a:buSzTx/>
              <a:buFontTx/>
              <a:buNone/>
            </a:pPr>
            <a:r>
              <a:rPr lang="en-US" altLang="en-US" sz="1800" dirty="0"/>
              <a:t>Particularly important for multi-disciplinary journals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anim calcmode="lin" valueType="num">
                                      <p:cBhvr additive="base">
                                        <p:cTn id="7" dur="500" fill="hold"/>
                                        <p:tgtEl>
                                          <p:spTgt spid="2355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anim calcmode="lin" valueType="num">
                                      <p:cBhvr additive="base">
                                        <p:cTn id="13" dur="500" fill="hold"/>
                                        <p:tgtEl>
                                          <p:spTgt spid="2355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556">
                                            <p:txEl>
                                              <p:pRg st="3" end="3"/>
                                            </p:txEl>
                                          </p:spTgt>
                                        </p:tgtEl>
                                        <p:attrNameLst>
                                          <p:attrName>style.visibility</p:attrName>
                                        </p:attrNameLst>
                                      </p:cBhvr>
                                      <p:to>
                                        <p:strVal val="visible"/>
                                      </p:to>
                                    </p:set>
                                    <p:anim calcmode="lin" valueType="num">
                                      <p:cBhvr additive="base">
                                        <p:cTn id="19" dur="500" fill="hold"/>
                                        <p:tgtEl>
                                          <p:spTgt spid="2355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556">
                                            <p:txEl>
                                              <p:pRg st="4" end="4"/>
                                            </p:txEl>
                                          </p:spTgt>
                                        </p:tgtEl>
                                        <p:attrNameLst>
                                          <p:attrName>style.visibility</p:attrName>
                                        </p:attrNameLst>
                                      </p:cBhvr>
                                      <p:to>
                                        <p:strVal val="visible"/>
                                      </p:to>
                                    </p:set>
                                    <p:anim calcmode="lin" valueType="num">
                                      <p:cBhvr additive="base">
                                        <p:cTn id="25" dur="500" fill="hold"/>
                                        <p:tgtEl>
                                          <p:spTgt spid="2355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55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556">
                                            <p:txEl>
                                              <p:pRg st="7" end="7"/>
                                            </p:txEl>
                                          </p:spTgt>
                                        </p:tgtEl>
                                        <p:attrNameLst>
                                          <p:attrName>style.visibility</p:attrName>
                                        </p:attrNameLst>
                                      </p:cBhvr>
                                      <p:to>
                                        <p:strVal val="visible"/>
                                      </p:to>
                                    </p:set>
                                    <p:anim calcmode="lin" valueType="num">
                                      <p:cBhvr additive="base">
                                        <p:cTn id="35" dur="500" fill="hold"/>
                                        <p:tgtEl>
                                          <p:spTgt spid="2355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55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3556">
                                            <p:txEl>
                                              <p:pRg st="8" end="8"/>
                                            </p:txEl>
                                          </p:spTgt>
                                        </p:tgtEl>
                                        <p:attrNameLst>
                                          <p:attrName>style.visibility</p:attrName>
                                        </p:attrNameLst>
                                      </p:cBhvr>
                                      <p:to>
                                        <p:strVal val="visible"/>
                                      </p:to>
                                    </p:set>
                                    <p:anim calcmode="lin" valueType="num">
                                      <p:cBhvr additive="base">
                                        <p:cTn id="41" dur="500" fill="hold"/>
                                        <p:tgtEl>
                                          <p:spTgt spid="23556">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355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5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3556">
                                            <p:txEl>
                                              <p:pRg st="11" end="11"/>
                                            </p:txEl>
                                          </p:spTgt>
                                        </p:tgtEl>
                                        <p:attrNameLst>
                                          <p:attrName>style.visibility</p:attrName>
                                        </p:attrNameLst>
                                      </p:cBhvr>
                                      <p:to>
                                        <p:strVal val="visible"/>
                                      </p:to>
                                    </p:set>
                                    <p:anim calcmode="lin" valueType="num">
                                      <p:cBhvr additive="base">
                                        <p:cTn id="51" dur="500" fill="hold"/>
                                        <p:tgtEl>
                                          <p:spTgt spid="23556">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355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3556">
                                            <p:txEl>
                                              <p:pRg st="12" end="12"/>
                                            </p:txEl>
                                          </p:spTgt>
                                        </p:tgtEl>
                                        <p:attrNameLst>
                                          <p:attrName>style.visibility</p:attrName>
                                        </p:attrNameLst>
                                      </p:cBhvr>
                                      <p:to>
                                        <p:strVal val="visible"/>
                                      </p:to>
                                    </p:set>
                                    <p:anim calcmode="lin" valueType="num">
                                      <p:cBhvr additive="base">
                                        <p:cTn id="57" dur="500" fill="hold"/>
                                        <p:tgtEl>
                                          <p:spTgt spid="23556">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355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2" y="76200"/>
            <a:ext cx="8242573" cy="722313"/>
          </a:xfrm>
        </p:spPr>
        <p:txBody>
          <a:bodyPr/>
          <a:lstStyle/>
          <a:p>
            <a:r>
              <a:rPr lang="zh-CN" altLang="en-US" dirty="0" smtClean="0"/>
              <a:t>联系我们</a:t>
            </a:r>
            <a:endParaRPr lang="en-US" dirty="0"/>
          </a:p>
        </p:txBody>
      </p:sp>
      <p:sp>
        <p:nvSpPr>
          <p:cNvPr id="4" name="Slide Number Placeholder 3"/>
          <p:cNvSpPr>
            <a:spLocks noGrp="1"/>
          </p:cNvSpPr>
          <p:nvPr>
            <p:ph type="sldNum" sz="quarter" idx="10"/>
          </p:nvPr>
        </p:nvSpPr>
        <p:spPr/>
        <p:txBody>
          <a:bodyPr/>
          <a:lstStyle/>
          <a:p>
            <a:fld id="{DF2BB471-50D8-4AF2-92CB-1343829776AE}" type="slidenum">
              <a:rPr lang="en-US" smtClean="0"/>
              <a:pPr/>
              <a:t>42</a:t>
            </a:fld>
            <a:endParaRPr lang="en-US"/>
          </a:p>
        </p:txBody>
      </p:sp>
      <p:pic>
        <p:nvPicPr>
          <p:cNvPr id="7" name="Picture 6" descr="logo 0327"/>
          <p:cNvPicPr>
            <a:picLocks noChangeAspect="1"/>
          </p:cNvPicPr>
          <p:nvPr/>
        </p:nvPicPr>
        <p:blipFill>
          <a:blip r:embed="rId3" cstate="print"/>
          <a:stretch>
            <a:fillRect/>
          </a:stretch>
        </p:blipFill>
        <p:spPr>
          <a:xfrm>
            <a:off x="2692691" y="2094847"/>
            <a:ext cx="3431690" cy="1188720"/>
          </a:xfrm>
          <a:prstGeom prst="rect">
            <a:avLst/>
          </a:prstGeom>
        </p:spPr>
      </p:pic>
      <p:graphicFrame>
        <p:nvGraphicFramePr>
          <p:cNvPr id="9" name="Table 8"/>
          <p:cNvGraphicFramePr>
            <a:graphicFrameLocks noGrp="1"/>
          </p:cNvGraphicFramePr>
          <p:nvPr/>
        </p:nvGraphicFramePr>
        <p:xfrm>
          <a:off x="1668036" y="3836020"/>
          <a:ext cx="6907252" cy="2084832"/>
        </p:xfrm>
        <a:graphic>
          <a:graphicData uri="http://schemas.openxmlformats.org/drawingml/2006/table">
            <a:tbl>
              <a:tblPr/>
              <a:tblGrid>
                <a:gridCol w="1859566"/>
                <a:gridCol w="5047686"/>
              </a:tblGrid>
              <a:tr h="347472">
                <a:tc>
                  <a:txBody>
                    <a:bodyPr/>
                    <a:lstStyle/>
                    <a:p>
                      <a:r>
                        <a:rPr lang="en-US" dirty="0"/>
                        <a:t>E-mail:</a:t>
                      </a:r>
                    </a:p>
                  </a:txBody>
                  <a:tcPr marL="0" marR="0" marT="0" marB="0" anchor="ctr">
                    <a:lnL>
                      <a:noFill/>
                    </a:lnL>
                    <a:lnR>
                      <a:noFill/>
                    </a:lnR>
                    <a:lnT>
                      <a:noFill/>
                    </a:lnT>
                    <a:lnB>
                      <a:noFill/>
                    </a:lnB>
                    <a:noFill/>
                  </a:tcPr>
                </a:tc>
                <a:tc>
                  <a:txBody>
                    <a:bodyPr/>
                    <a:lstStyle/>
                    <a:p>
                      <a:pPr algn="l"/>
                      <a:r>
                        <a:rPr lang="en-US" dirty="0"/>
                        <a:t>chinasupport@letpub.com</a:t>
                      </a:r>
                    </a:p>
                  </a:txBody>
                  <a:tcPr marL="0" marR="0" marT="0" marB="0" anchor="ctr">
                    <a:lnL>
                      <a:noFill/>
                    </a:lnL>
                    <a:lnR>
                      <a:noFill/>
                    </a:lnR>
                    <a:lnT>
                      <a:noFill/>
                    </a:lnT>
                    <a:lnB>
                      <a:noFill/>
                    </a:lnB>
                    <a:noFill/>
                  </a:tcPr>
                </a:tc>
              </a:tr>
              <a:tr h="347472">
                <a:tc>
                  <a:txBody>
                    <a:bodyPr/>
                    <a:lstStyle/>
                    <a:p>
                      <a:r>
                        <a:rPr lang="zh-CN" altLang="en-US"/>
                        <a:t>电话：</a:t>
                      </a:r>
                    </a:p>
                  </a:txBody>
                  <a:tcPr marL="0" marR="0" marT="0" marB="0" anchor="ctr">
                    <a:lnL>
                      <a:noFill/>
                    </a:lnL>
                    <a:lnR>
                      <a:noFill/>
                    </a:lnR>
                    <a:lnT>
                      <a:noFill/>
                    </a:lnT>
                    <a:lnB>
                      <a:noFill/>
                    </a:lnB>
                    <a:noFill/>
                  </a:tcPr>
                </a:tc>
                <a:tc>
                  <a:txBody>
                    <a:bodyPr/>
                    <a:lstStyle/>
                    <a:p>
                      <a:pPr algn="l"/>
                      <a:r>
                        <a:rPr lang="en-US" dirty="0"/>
                        <a:t> </a:t>
                      </a:r>
                      <a:r>
                        <a:rPr lang="en-US" dirty="0" smtClean="0"/>
                        <a:t>021-33311101</a:t>
                      </a:r>
                      <a:r>
                        <a:rPr lang="zh-CN" altLang="en-US" dirty="0" smtClean="0"/>
                        <a:t>，</a:t>
                      </a:r>
                      <a:r>
                        <a:rPr lang="en-US" altLang="zh-CN" dirty="0" smtClean="0"/>
                        <a:t>021-34243335</a:t>
                      </a:r>
                      <a:r>
                        <a:rPr lang="zh-CN" altLang="en-US" dirty="0" smtClean="0"/>
                        <a:t>，</a:t>
                      </a:r>
                      <a:r>
                        <a:rPr lang="en-US" altLang="zh-CN" dirty="0" smtClean="0"/>
                        <a:t>021-34243363</a:t>
                      </a:r>
                      <a:r>
                        <a:rPr lang="en-US" dirty="0"/>
                        <a:t>  </a:t>
                      </a:r>
                    </a:p>
                  </a:txBody>
                  <a:tcPr marL="0" marR="0" marT="0" marB="0" anchor="ctr">
                    <a:lnL>
                      <a:noFill/>
                    </a:lnL>
                    <a:lnR>
                      <a:noFill/>
                    </a:lnR>
                    <a:lnT>
                      <a:noFill/>
                    </a:lnT>
                    <a:lnB>
                      <a:noFill/>
                    </a:lnB>
                    <a:noFill/>
                  </a:tcPr>
                </a:tc>
              </a:tr>
              <a:tr h="347472">
                <a:tc>
                  <a:txBody>
                    <a:bodyPr/>
                    <a:lstStyle/>
                    <a:p>
                      <a:r>
                        <a:rPr lang="zh-CN" altLang="en-US" dirty="0"/>
                        <a:t>传真：</a:t>
                      </a:r>
                    </a:p>
                  </a:txBody>
                  <a:tcPr marL="0" marR="0" marT="0" marB="0" anchor="ctr">
                    <a:lnL>
                      <a:noFill/>
                    </a:lnL>
                    <a:lnR>
                      <a:noFill/>
                    </a:lnR>
                    <a:lnT>
                      <a:noFill/>
                    </a:lnT>
                    <a:lnB>
                      <a:noFill/>
                    </a:lnB>
                    <a:noFill/>
                  </a:tcPr>
                </a:tc>
                <a:tc>
                  <a:txBody>
                    <a:bodyPr/>
                    <a:lstStyle/>
                    <a:p>
                      <a:pPr algn="l"/>
                      <a:r>
                        <a:rPr lang="en-US" dirty="0"/>
                        <a:t> 021-51062021 </a:t>
                      </a:r>
                    </a:p>
                  </a:txBody>
                  <a:tcPr marL="0" marR="0" marT="0" marB="0" anchor="ctr">
                    <a:lnL>
                      <a:noFill/>
                    </a:lnL>
                    <a:lnR>
                      <a:noFill/>
                    </a:lnR>
                    <a:lnT>
                      <a:noFill/>
                    </a:lnT>
                    <a:lnB>
                      <a:noFill/>
                    </a:lnB>
                    <a:noFill/>
                  </a:tcPr>
                </a:tc>
              </a:tr>
              <a:tr h="347472">
                <a:tc>
                  <a:txBody>
                    <a:bodyPr/>
                    <a:lstStyle/>
                    <a:p>
                      <a:r>
                        <a:rPr lang="zh-CN" altLang="en-US" dirty="0" smtClean="0"/>
                        <a:t>网址：</a:t>
                      </a:r>
                      <a:endParaRPr lang="zh-CN" altLang="en-US" dirty="0"/>
                    </a:p>
                  </a:txBody>
                  <a:tcPr marL="0" marR="0" marT="0" marB="0" anchor="ctr">
                    <a:lnL>
                      <a:noFill/>
                    </a:lnL>
                    <a:lnR>
                      <a:noFill/>
                    </a:lnR>
                    <a:lnT>
                      <a:noFill/>
                    </a:lnT>
                    <a:lnB>
                      <a:noFill/>
                    </a:lnB>
                    <a:noFill/>
                  </a:tcPr>
                </a:tc>
                <a:tc>
                  <a:txBody>
                    <a:bodyPr/>
                    <a:lstStyle/>
                    <a:p>
                      <a:pPr algn="l"/>
                      <a:r>
                        <a:rPr lang="en-US" dirty="0" smtClean="0">
                          <a:hlinkClick r:id="rId4"/>
                        </a:rPr>
                        <a:t>www.letpub.com.cn</a:t>
                      </a:r>
                      <a:endParaRPr lang="en-US" dirty="0"/>
                    </a:p>
                  </a:txBody>
                  <a:tcPr marL="0" marR="0" marT="0" marB="0" anchor="ctr">
                    <a:lnL>
                      <a:noFill/>
                    </a:lnL>
                    <a:lnR>
                      <a:noFill/>
                    </a:lnR>
                    <a:lnT>
                      <a:noFill/>
                    </a:lnT>
                    <a:lnB>
                      <a:noFill/>
                    </a:lnB>
                    <a:noFill/>
                  </a:tcPr>
                </a:tc>
              </a:tr>
              <a:tr h="347472">
                <a:tc>
                  <a:txBody>
                    <a:bodyPr/>
                    <a:lstStyle/>
                    <a:p>
                      <a:r>
                        <a:rPr lang="zh-CN" altLang="en-US"/>
                        <a:t>地址：</a:t>
                      </a:r>
                    </a:p>
                  </a:txBody>
                  <a:tcPr marL="0" marR="0" marT="0" marB="0" anchor="ctr">
                    <a:lnL>
                      <a:noFill/>
                    </a:lnL>
                    <a:lnR>
                      <a:noFill/>
                    </a:lnR>
                    <a:lnT>
                      <a:noFill/>
                    </a:lnT>
                    <a:lnB>
                      <a:noFill/>
                    </a:lnB>
                    <a:noFill/>
                  </a:tcPr>
                </a:tc>
                <a:tc>
                  <a:txBody>
                    <a:bodyPr/>
                    <a:lstStyle/>
                    <a:p>
                      <a:pPr algn="l"/>
                      <a:r>
                        <a:rPr lang="zh-CN" altLang="en-US" dirty="0"/>
                        <a:t>上海市斜土路</a:t>
                      </a:r>
                      <a:r>
                        <a:rPr lang="en-US" altLang="zh-CN" dirty="0"/>
                        <a:t>2601</a:t>
                      </a:r>
                      <a:r>
                        <a:rPr lang="zh-CN" altLang="en-US" dirty="0"/>
                        <a:t>弄嘉汇广场</a:t>
                      </a:r>
                      <a:r>
                        <a:rPr lang="en-US" altLang="zh-CN" dirty="0"/>
                        <a:t>T1</a:t>
                      </a:r>
                      <a:r>
                        <a:rPr lang="zh-CN" altLang="en-US" dirty="0"/>
                        <a:t>幢</a:t>
                      </a:r>
                      <a:r>
                        <a:rPr lang="en-US" altLang="zh-CN" dirty="0"/>
                        <a:t>31</a:t>
                      </a:r>
                      <a:r>
                        <a:rPr lang="zh-CN" altLang="en-US" dirty="0"/>
                        <a:t>楼</a:t>
                      </a:r>
                      <a:r>
                        <a:rPr lang="en-US" altLang="zh-CN" dirty="0"/>
                        <a:t>CD</a:t>
                      </a:r>
                      <a:r>
                        <a:rPr lang="zh-CN" altLang="en-US" dirty="0"/>
                        <a:t>座</a:t>
                      </a:r>
                      <a:r>
                        <a:rPr lang="en-US" altLang="zh-CN" dirty="0"/>
                        <a:t>07</a:t>
                      </a:r>
                      <a:r>
                        <a:rPr lang="zh-CN" altLang="en-US" dirty="0"/>
                        <a:t>室</a:t>
                      </a:r>
                    </a:p>
                  </a:txBody>
                  <a:tcPr marL="0" marR="0" marT="0" marB="0" anchor="ctr">
                    <a:lnL>
                      <a:noFill/>
                    </a:lnL>
                    <a:lnR>
                      <a:noFill/>
                    </a:lnR>
                    <a:lnT>
                      <a:noFill/>
                    </a:lnT>
                    <a:lnB>
                      <a:noFill/>
                    </a:lnB>
                    <a:noFill/>
                  </a:tcPr>
                </a:tc>
              </a:tr>
              <a:tr h="347472">
                <a:tc>
                  <a:txBody>
                    <a:bodyPr/>
                    <a:lstStyle/>
                    <a:p>
                      <a:r>
                        <a:rPr lang="zh-CN" altLang="en-US" dirty="0"/>
                        <a:t>邮政编码：</a:t>
                      </a:r>
                    </a:p>
                  </a:txBody>
                  <a:tcPr marL="0" marR="0" marT="0" marB="0" anchor="ctr">
                    <a:lnL>
                      <a:noFill/>
                    </a:lnL>
                    <a:lnR>
                      <a:noFill/>
                    </a:lnR>
                    <a:lnT>
                      <a:noFill/>
                    </a:lnT>
                    <a:lnB>
                      <a:noFill/>
                    </a:lnB>
                    <a:noFill/>
                  </a:tcPr>
                </a:tc>
                <a:tc>
                  <a:txBody>
                    <a:bodyPr/>
                    <a:lstStyle/>
                    <a:p>
                      <a:pPr algn="l"/>
                      <a:r>
                        <a:rPr lang="en-US" dirty="0"/>
                        <a:t>200030</a:t>
                      </a:r>
                    </a:p>
                  </a:txBody>
                  <a:tcPr marL="0" marR="0" marT="0" marB="0" anchor="ctr">
                    <a:lnL>
                      <a:noFill/>
                    </a:lnL>
                    <a:lnR>
                      <a:noFill/>
                    </a:lnR>
                    <a:lnT>
                      <a:noFill/>
                    </a:lnT>
                    <a:lnB>
                      <a:noFill/>
                    </a:lnB>
                    <a:noFill/>
                  </a:tcPr>
                </a:tc>
              </a:tr>
            </a:tbl>
          </a:graphicData>
        </a:graphic>
      </p:graphicFrame>
      <p:sp>
        <p:nvSpPr>
          <p:cNvPr id="29697" name="AutoShape 1" descr="chrome://skype_ff_extension/skin/numbers_button_skype_logo.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698" name="AutoShape 2" descr="chrome://skype_ff_extension/skin/numbers_button_skype_logo.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699" name="AutoShape 3" descr="chrome://skype_ff_extension/skin/numbers_button_skype_logo.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chrome://skype_ff_extension/skin/numbers_button_skype_logo.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1" name="AutoShape 5" descr="chrome://skype_ff_extension/skin/numbers_button_skype_logo.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fld id="{625AB3CB-0CE5-4B5C-BD60-0A5A76B5EF36}" type="slidenum">
              <a:rPr lang="en-US" altLang="en-US" sz="700" smtClean="0">
                <a:solidFill>
                  <a:schemeClr val="tx1"/>
                </a:solidFill>
              </a:rPr>
              <a:pPr eaLnBrk="1" hangingPunct="1">
                <a:spcBef>
                  <a:spcPct val="0"/>
                </a:spcBef>
                <a:buClrTx/>
                <a:buFontTx/>
                <a:buNone/>
              </a:pPr>
              <a:t>5</a:t>
            </a:fld>
            <a:endParaRPr lang="en-US" altLang="en-US" sz="700" dirty="0" smtClean="0">
              <a:solidFill>
                <a:schemeClr val="tx1"/>
              </a:solidFill>
            </a:endParaRPr>
          </a:p>
        </p:txBody>
      </p:sp>
      <p:sp>
        <p:nvSpPr>
          <p:cNvPr id="5123" name="TextBox 2"/>
          <p:cNvSpPr txBox="1">
            <a:spLocks noChangeArrowheads="1"/>
          </p:cNvSpPr>
          <p:nvPr/>
        </p:nvSpPr>
        <p:spPr bwMode="auto">
          <a:xfrm>
            <a:off x="590550" y="215900"/>
            <a:ext cx="45434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r>
              <a:rPr lang="en-US" altLang="en-US" sz="2400" dirty="0">
                <a:solidFill>
                  <a:schemeClr val="bg2"/>
                </a:solidFill>
              </a:rPr>
              <a:t>Choosing research problems</a:t>
            </a:r>
          </a:p>
        </p:txBody>
      </p:sp>
      <p:sp>
        <p:nvSpPr>
          <p:cNvPr id="4" name="Rectangle 3"/>
          <p:cNvSpPr/>
          <p:nvPr/>
        </p:nvSpPr>
        <p:spPr>
          <a:xfrm>
            <a:off x="590550" y="1352322"/>
            <a:ext cx="7596188" cy="2685351"/>
          </a:xfrm>
          <a:prstGeom prst="rect">
            <a:avLst/>
          </a:prstGeom>
        </p:spPr>
        <p:txBody>
          <a:bodyPr>
            <a:spAutoFit/>
          </a:bodyPr>
          <a:lstStyle/>
          <a:p>
            <a:pPr defTabSz="274320">
              <a:spcAft>
                <a:spcPts val="900"/>
              </a:spcAft>
              <a:defRPr/>
            </a:pPr>
            <a:r>
              <a:rPr lang="en-US" sz="2000" dirty="0" smtClean="0">
                <a:solidFill>
                  <a:srgbClr val="0070C0"/>
                </a:solidFill>
              </a:rPr>
              <a:t>What </a:t>
            </a:r>
            <a:r>
              <a:rPr lang="en-US" sz="2000" dirty="0">
                <a:solidFill>
                  <a:srgbClr val="0070C0"/>
                </a:solidFill>
              </a:rPr>
              <a:t>makes a research problem worth working on?</a:t>
            </a:r>
          </a:p>
          <a:p>
            <a:pPr marL="468630" lvl="1" indent="-285750" defTabSz="274320">
              <a:spcAft>
                <a:spcPts val="900"/>
              </a:spcAft>
              <a:buFont typeface="Symbol"/>
              <a:buChar char="·"/>
              <a:defRPr/>
            </a:pPr>
            <a:r>
              <a:rPr lang="en-US" sz="1800" dirty="0" smtClean="0"/>
              <a:t>Historical </a:t>
            </a:r>
            <a:r>
              <a:rPr lang="en-US" sz="1800" dirty="0"/>
              <a:t>importance – viewed as important over many years, but still not completely </a:t>
            </a:r>
            <a:r>
              <a:rPr lang="en-US" sz="1800" dirty="0" smtClean="0"/>
              <a:t>settled</a:t>
            </a:r>
          </a:p>
          <a:p>
            <a:pPr marL="468630" lvl="1" indent="-285750" defTabSz="274320">
              <a:spcAft>
                <a:spcPts val="900"/>
              </a:spcAft>
              <a:buFont typeface="Symbol"/>
              <a:buChar char="·"/>
              <a:defRPr/>
            </a:pPr>
            <a:r>
              <a:rPr lang="en-US" sz="1800" dirty="0" smtClean="0"/>
              <a:t>Theoretical </a:t>
            </a:r>
            <a:r>
              <a:rPr lang="en-US" sz="1800" dirty="0"/>
              <a:t>importance – tests some proposition derived from theory (Q: Is the theory itself important?), esp. if the test can falsify the </a:t>
            </a:r>
            <a:r>
              <a:rPr lang="en-US" sz="1800" dirty="0" smtClean="0"/>
              <a:t>theory</a:t>
            </a:r>
          </a:p>
          <a:p>
            <a:pPr marL="468630" lvl="1" indent="-285750" defTabSz="274320">
              <a:spcAft>
                <a:spcPts val="900"/>
              </a:spcAft>
              <a:buFont typeface="Symbol"/>
              <a:buChar char="·"/>
              <a:defRPr/>
            </a:pPr>
            <a:r>
              <a:rPr lang="en-US" sz="1800" dirty="0" smtClean="0"/>
              <a:t>Practical </a:t>
            </a:r>
            <a:r>
              <a:rPr lang="en-US" sz="1800" dirty="0"/>
              <a:t>importance – helps solve/resolve some problem that has practical </a:t>
            </a:r>
            <a:r>
              <a:rPr lang="en-US" sz="1800" dirty="0" smtClean="0"/>
              <a:t>significance</a:t>
            </a:r>
            <a:endParaRPr lang="en-US" sz="1600" dirty="0"/>
          </a:p>
        </p:txBody>
      </p:sp>
      <p:sp>
        <p:nvSpPr>
          <p:cNvPr id="2" name="TextBox 1"/>
          <p:cNvSpPr txBox="1"/>
          <p:nvPr/>
        </p:nvSpPr>
        <p:spPr>
          <a:xfrm>
            <a:off x="590550" y="4160520"/>
            <a:ext cx="7862409" cy="1515800"/>
          </a:xfrm>
          <a:prstGeom prst="rect">
            <a:avLst/>
          </a:prstGeom>
          <a:noFill/>
        </p:spPr>
        <p:txBody>
          <a:bodyPr wrap="none" rtlCol="0">
            <a:spAutoFit/>
          </a:bodyPr>
          <a:lstStyle/>
          <a:p>
            <a:pPr marL="11430" lvl="0" defTabSz="274320">
              <a:spcAft>
                <a:spcPts val="900"/>
              </a:spcAft>
              <a:defRPr/>
            </a:pPr>
            <a:r>
              <a:rPr lang="en-US" sz="2000" dirty="0">
                <a:solidFill>
                  <a:srgbClr val="0070C0"/>
                </a:solidFill>
              </a:rPr>
              <a:t>Trivial, unimportant, dead-end research problems…</a:t>
            </a:r>
          </a:p>
          <a:p>
            <a:pPr marL="466344" lvl="1" indent="-274320" defTabSz="274320">
              <a:spcAft>
                <a:spcPts val="900"/>
              </a:spcAft>
              <a:buFont typeface="Wingdings 2"/>
              <a:buChar char=""/>
              <a:defRPr/>
            </a:pPr>
            <a:r>
              <a:rPr lang="en-US" sz="1800" dirty="0">
                <a:solidFill>
                  <a:srgbClr val="18274B"/>
                </a:solidFill>
              </a:rPr>
              <a:t>…take just as much time, effort, and resources as good problems</a:t>
            </a:r>
          </a:p>
          <a:p>
            <a:pPr marL="466344" lvl="1" indent="-274320" defTabSz="274320">
              <a:spcAft>
                <a:spcPts val="900"/>
              </a:spcAft>
              <a:buFont typeface="Wingdings 2"/>
              <a:buChar char=""/>
              <a:defRPr/>
            </a:pPr>
            <a:r>
              <a:rPr lang="en-US" sz="1800" dirty="0">
                <a:solidFill>
                  <a:srgbClr val="18274B"/>
                </a:solidFill>
              </a:rPr>
              <a:t>…are harder to get published, especially in high visibility journals</a:t>
            </a:r>
          </a:p>
          <a:p>
            <a:endParaRPr lang="en-US" dirty="0"/>
          </a:p>
        </p:txBody>
      </p:sp>
      <p:sp>
        <p:nvSpPr>
          <p:cNvPr id="6" name="TextBox 5"/>
          <p:cNvSpPr txBox="1"/>
          <p:nvPr/>
        </p:nvSpPr>
        <p:spPr>
          <a:xfrm>
            <a:off x="2139540" y="5400009"/>
            <a:ext cx="4995085" cy="1200329"/>
          </a:xfrm>
          <a:prstGeom prst="rect">
            <a:avLst/>
          </a:prstGeom>
          <a:noFill/>
        </p:spPr>
        <p:txBody>
          <a:bodyPr wrap="none" rtlCol="0">
            <a:spAutoFit/>
          </a:bodyPr>
          <a:lstStyle/>
          <a:p>
            <a:pPr lvl="0" algn="ctr" defTabSz="274320">
              <a:spcAft>
                <a:spcPts val="0"/>
              </a:spcAft>
              <a:defRPr/>
            </a:pPr>
            <a:r>
              <a:rPr lang="en-US" sz="2400" i="1" dirty="0">
                <a:solidFill>
                  <a:srgbClr val="7030A0"/>
                </a:solidFill>
                <a:sym typeface="Wingdings 2"/>
              </a:rPr>
              <a:t>Choose problems wisely!</a:t>
            </a:r>
            <a:endParaRPr lang="en-US" sz="2400" i="1" dirty="0">
              <a:solidFill>
                <a:srgbClr val="7030A0"/>
              </a:solidFill>
            </a:endParaRPr>
          </a:p>
          <a:p>
            <a:pPr lvl="0" algn="ctr" defTabSz="274320">
              <a:spcAft>
                <a:spcPts val="0"/>
              </a:spcAft>
              <a:defRPr/>
            </a:pPr>
            <a:r>
              <a:rPr lang="en-US" sz="2400" i="1" dirty="0">
                <a:solidFill>
                  <a:srgbClr val="7030A0"/>
                </a:solidFill>
                <a:sym typeface="Wingdings 2"/>
              </a:rPr>
              <a:t>Research is expensive.</a:t>
            </a:r>
          </a:p>
          <a:p>
            <a:pPr lvl="0" algn="ctr" defTabSz="274320">
              <a:spcAft>
                <a:spcPts val="0"/>
              </a:spcAft>
              <a:defRPr/>
            </a:pPr>
            <a:r>
              <a:rPr lang="en-US" sz="2400" i="1" dirty="0">
                <a:solidFill>
                  <a:srgbClr val="7030A0"/>
                </a:solidFill>
                <a:sym typeface="Wingdings 2"/>
              </a:rPr>
              <a:t>Your time can never be replaced.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 calcmode="lin" valueType="num">
                                      <p:cBhvr additive="base">
                                        <p:cTn id="3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additive="base">
                                        <p:cTn id="4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 calcmode="lin" valueType="num">
                                      <p:cBhvr additive="base">
                                        <p:cTn id="4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 calcmode="lin" valueType="num">
                                      <p:cBhvr additive="base">
                                        <p:cTn id="5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85788" y="199805"/>
            <a:ext cx="4429832" cy="523875"/>
          </a:xfrm>
        </p:spPr>
        <p:txBody>
          <a:bodyPr/>
          <a:lstStyle/>
          <a:p>
            <a:pPr eaLnBrk="1" hangingPunct="1">
              <a:spcAft>
                <a:spcPts val="600"/>
              </a:spcAft>
              <a:tabLst>
                <a:tab pos="0" algn="l"/>
              </a:tabLst>
            </a:pPr>
            <a:r>
              <a:rPr lang="en-US" altLang="en-US" sz="2400" dirty="0" smtClean="0"/>
              <a:t>Choosing research problems</a:t>
            </a:r>
            <a:endParaRPr lang="en-US" altLang="en-US" sz="1800" dirty="0" smtClean="0"/>
          </a:p>
        </p:txBody>
      </p:sp>
      <p:sp>
        <p:nvSpPr>
          <p:cNvPr id="6147"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fld id="{4103192D-FE55-4B45-90EA-BB61046608FA}" type="slidenum">
              <a:rPr lang="en-US" altLang="en-US" sz="700" smtClean="0">
                <a:solidFill>
                  <a:schemeClr val="tx1"/>
                </a:solidFill>
              </a:rPr>
              <a:pPr eaLnBrk="1" hangingPunct="1">
                <a:spcBef>
                  <a:spcPct val="0"/>
                </a:spcBef>
                <a:buClrTx/>
                <a:buFontTx/>
                <a:buNone/>
              </a:pPr>
              <a:t>6</a:t>
            </a:fld>
            <a:endParaRPr lang="en-US" altLang="en-US" sz="700" dirty="0" smtClean="0">
              <a:solidFill>
                <a:schemeClr val="tx1"/>
              </a:solidFill>
            </a:endParaRPr>
          </a:p>
        </p:txBody>
      </p:sp>
      <p:sp>
        <p:nvSpPr>
          <p:cNvPr id="6148" name="Rectangle 2"/>
          <p:cNvSpPr>
            <a:spLocks noChangeArrowheads="1"/>
          </p:cNvSpPr>
          <p:nvPr/>
        </p:nvSpPr>
        <p:spPr bwMode="auto">
          <a:xfrm>
            <a:off x="508670" y="1436038"/>
            <a:ext cx="7994650" cy="4978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273050"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defTabSz="273050" eaLnBrk="0" hangingPunct="0">
              <a:spcBef>
                <a:spcPct val="20000"/>
              </a:spcBef>
              <a:buSzPct val="60000"/>
              <a:buFont typeface="Arial" charset="0"/>
              <a:buChar char="►"/>
              <a:defRPr>
                <a:solidFill>
                  <a:srgbClr val="18274B"/>
                </a:solidFill>
                <a:latin typeface="Arial" charset="0"/>
              </a:defRPr>
            </a:lvl2pPr>
            <a:lvl3pPr marL="1200150" indent="-285750" defTabSz="273050" eaLnBrk="0" hangingPunct="0">
              <a:spcBef>
                <a:spcPct val="20000"/>
              </a:spcBef>
              <a:buSzPct val="80000"/>
              <a:buChar char="•"/>
              <a:defRPr sz="1600">
                <a:solidFill>
                  <a:srgbClr val="18274B"/>
                </a:solidFill>
                <a:latin typeface="Arial" charset="0"/>
              </a:defRPr>
            </a:lvl3pPr>
            <a:lvl4pPr marL="1600200" indent="-228600" defTabSz="273050" eaLnBrk="0" hangingPunct="0">
              <a:spcBef>
                <a:spcPct val="20000"/>
              </a:spcBef>
              <a:buSzPct val="80000"/>
              <a:buChar char="•"/>
              <a:defRPr sz="1400">
                <a:solidFill>
                  <a:srgbClr val="18274B"/>
                </a:solidFill>
                <a:latin typeface="Arial" charset="0"/>
              </a:defRPr>
            </a:lvl4pPr>
            <a:lvl5pPr marL="2057400" indent="-228600" defTabSz="273050" eaLnBrk="0" hangingPunct="0">
              <a:spcBef>
                <a:spcPct val="20000"/>
              </a:spcBef>
              <a:buSzPct val="80000"/>
              <a:buChar char="•"/>
              <a:defRPr sz="1200">
                <a:solidFill>
                  <a:srgbClr val="18274B"/>
                </a:solidFill>
                <a:latin typeface="Arial" charset="0"/>
              </a:defRPr>
            </a:lvl5pPr>
            <a:lvl6pPr marL="2514600" indent="-228600" defTabSz="273050" eaLnBrk="0" fontAlgn="base" hangingPunct="0">
              <a:spcBef>
                <a:spcPct val="20000"/>
              </a:spcBef>
              <a:spcAft>
                <a:spcPct val="0"/>
              </a:spcAft>
              <a:buSzPct val="80000"/>
              <a:buChar char="•"/>
              <a:defRPr sz="1200">
                <a:solidFill>
                  <a:srgbClr val="18274B"/>
                </a:solidFill>
                <a:latin typeface="Arial" charset="0"/>
              </a:defRPr>
            </a:lvl6pPr>
            <a:lvl7pPr marL="2971800" indent="-228600" defTabSz="273050" eaLnBrk="0" fontAlgn="base" hangingPunct="0">
              <a:spcBef>
                <a:spcPct val="20000"/>
              </a:spcBef>
              <a:spcAft>
                <a:spcPct val="0"/>
              </a:spcAft>
              <a:buSzPct val="80000"/>
              <a:buChar char="•"/>
              <a:defRPr sz="1200">
                <a:solidFill>
                  <a:srgbClr val="18274B"/>
                </a:solidFill>
                <a:latin typeface="Arial" charset="0"/>
              </a:defRPr>
            </a:lvl7pPr>
            <a:lvl8pPr marL="3429000" indent="-228600" defTabSz="273050" eaLnBrk="0" fontAlgn="base" hangingPunct="0">
              <a:spcBef>
                <a:spcPct val="20000"/>
              </a:spcBef>
              <a:spcAft>
                <a:spcPct val="0"/>
              </a:spcAft>
              <a:buSzPct val="80000"/>
              <a:buChar char="•"/>
              <a:defRPr sz="1200">
                <a:solidFill>
                  <a:srgbClr val="18274B"/>
                </a:solidFill>
                <a:latin typeface="Arial" charset="0"/>
              </a:defRPr>
            </a:lvl8pPr>
            <a:lvl9pPr marL="3886200" indent="-228600" defTabSz="273050" eaLnBrk="0" fontAlgn="base" hangingPunct="0">
              <a:spcBef>
                <a:spcPct val="20000"/>
              </a:spcBef>
              <a:spcAft>
                <a:spcPct val="0"/>
              </a:spcAft>
              <a:buSzPct val="80000"/>
              <a:buChar char="•"/>
              <a:defRPr sz="1200">
                <a:solidFill>
                  <a:srgbClr val="18274B"/>
                </a:solidFill>
                <a:latin typeface="Arial" charset="0"/>
              </a:defRPr>
            </a:lvl9pPr>
          </a:lstStyle>
          <a:p>
            <a:pPr indent="-562356" eaLnBrk="1" hangingPunct="1">
              <a:spcBef>
                <a:spcPct val="0"/>
              </a:spcBef>
              <a:spcAft>
                <a:spcPts val="900"/>
              </a:spcAft>
              <a:buNone/>
              <a:defRPr/>
            </a:pPr>
            <a:r>
              <a:rPr lang="en-US" altLang="en-US" dirty="0" smtClean="0">
                <a:solidFill>
                  <a:srgbClr val="0070C0"/>
                </a:solidFill>
              </a:rPr>
              <a:t>A good general plan for an individual paper:</a:t>
            </a:r>
          </a:p>
          <a:p>
            <a:pPr marL="0" lvl="1" eaLnBrk="1" hangingPunct="1">
              <a:spcBef>
                <a:spcPct val="0"/>
              </a:spcBef>
              <a:spcAft>
                <a:spcPts val="900"/>
              </a:spcAft>
              <a:buSzTx/>
              <a:buFont typeface="Wingdings 2"/>
              <a:buChar char=""/>
              <a:defRPr/>
            </a:pPr>
            <a:r>
              <a:rPr lang="en-US" altLang="en-US" sz="1800" dirty="0" smtClean="0">
                <a:solidFill>
                  <a:schemeClr val="tx1"/>
                </a:solidFill>
              </a:rPr>
              <a:t>Experiment 1: Demonstrate the effect</a:t>
            </a:r>
          </a:p>
          <a:p>
            <a:pPr marL="0" lvl="1" eaLnBrk="1" hangingPunct="1">
              <a:spcBef>
                <a:spcPct val="0"/>
              </a:spcBef>
              <a:spcAft>
                <a:spcPts val="900"/>
              </a:spcAft>
              <a:buSzTx/>
              <a:buFont typeface="Wingdings 2"/>
              <a:buChar char=""/>
              <a:defRPr/>
            </a:pPr>
            <a:r>
              <a:rPr lang="en-US" altLang="en-US" sz="1800" dirty="0" smtClean="0">
                <a:solidFill>
                  <a:schemeClr val="tx1"/>
                </a:solidFill>
              </a:rPr>
              <a:t>Further experiments: (Partial) replications + extensions to…</a:t>
            </a:r>
          </a:p>
          <a:p>
            <a:pPr marL="557784" lvl="1" eaLnBrk="1" hangingPunct="1">
              <a:spcBef>
                <a:spcPct val="0"/>
              </a:spcBef>
              <a:spcAft>
                <a:spcPts val="900"/>
              </a:spcAft>
              <a:buSzTx/>
              <a:buFont typeface="Wingdings" panose="05000000000000000000" pitchFamily="2" charset="2"/>
              <a:buChar char="Ø"/>
              <a:defRPr/>
            </a:pPr>
            <a:r>
              <a:rPr lang="en-US" altLang="en-US" sz="1800" dirty="0" smtClean="0">
                <a:solidFill>
                  <a:schemeClr val="tx1"/>
                </a:solidFill>
              </a:rPr>
              <a:t>…test reliability, robustness of the effect</a:t>
            </a:r>
          </a:p>
          <a:p>
            <a:pPr marL="557784" lvl="1" eaLnBrk="1" hangingPunct="1">
              <a:spcBef>
                <a:spcPct val="0"/>
              </a:spcBef>
              <a:spcAft>
                <a:spcPts val="900"/>
              </a:spcAft>
              <a:buSzTx/>
              <a:buFont typeface="Wingdings" panose="05000000000000000000" pitchFamily="2" charset="2"/>
              <a:buChar char="Ø"/>
              <a:defRPr/>
            </a:pPr>
            <a:r>
              <a:rPr lang="en-US" altLang="en-US" sz="1800" dirty="0" smtClean="0">
                <a:solidFill>
                  <a:schemeClr val="tx1"/>
                </a:solidFill>
              </a:rPr>
              <a:t>…probe generalizability of the effect</a:t>
            </a:r>
          </a:p>
          <a:p>
            <a:pPr marL="557784" lvl="1" eaLnBrk="1" hangingPunct="1">
              <a:spcBef>
                <a:spcPct val="0"/>
              </a:spcBef>
              <a:spcAft>
                <a:spcPts val="900"/>
              </a:spcAft>
              <a:buSzTx/>
              <a:buFont typeface="Wingdings" panose="05000000000000000000" pitchFamily="2" charset="2"/>
              <a:buChar char="Ø"/>
              <a:defRPr/>
            </a:pPr>
            <a:r>
              <a:rPr lang="en-US" altLang="en-US" sz="1800" dirty="0" smtClean="0">
                <a:solidFill>
                  <a:schemeClr val="tx1"/>
                </a:solidFill>
              </a:rPr>
              <a:t>…resolve possible confounds</a:t>
            </a:r>
          </a:p>
          <a:p>
            <a:pPr marL="557784" lvl="1" eaLnBrk="1" hangingPunct="1">
              <a:spcBef>
                <a:spcPct val="0"/>
              </a:spcBef>
              <a:spcAft>
                <a:spcPts val="900"/>
              </a:spcAft>
              <a:buSzTx/>
              <a:buFont typeface="Wingdings" panose="05000000000000000000" pitchFamily="2" charset="2"/>
              <a:buChar char="Ø"/>
              <a:defRPr/>
            </a:pPr>
            <a:r>
              <a:rPr lang="en-US" altLang="en-US" sz="1800" dirty="0" smtClean="0">
                <a:solidFill>
                  <a:schemeClr val="tx1"/>
                </a:solidFill>
              </a:rPr>
              <a:t>…address alternative explanations</a:t>
            </a:r>
          </a:p>
          <a:p>
            <a:pPr algn="ctr" eaLnBrk="1" hangingPunct="1">
              <a:spcBef>
                <a:spcPct val="0"/>
              </a:spcBef>
              <a:buClrTx/>
              <a:buFontTx/>
              <a:buNone/>
              <a:defRPr/>
            </a:pPr>
            <a:r>
              <a:rPr lang="en-US" altLang="en-US" sz="2400" i="1" dirty="0">
                <a:solidFill>
                  <a:srgbClr val="7030A0"/>
                </a:solidFill>
              </a:rPr>
              <a:t>The best papers, in the best journals,</a:t>
            </a:r>
          </a:p>
          <a:p>
            <a:pPr algn="ctr" eaLnBrk="1" hangingPunct="1">
              <a:spcBef>
                <a:spcPct val="0"/>
              </a:spcBef>
              <a:buClrTx/>
              <a:buFontTx/>
              <a:buNone/>
              <a:defRPr/>
            </a:pPr>
            <a:r>
              <a:rPr lang="en-US" altLang="en-US" sz="2400" i="1" dirty="0">
                <a:solidFill>
                  <a:srgbClr val="7030A0"/>
                </a:solidFill>
              </a:rPr>
              <a:t>often report multiple related experiments</a:t>
            </a:r>
            <a:endParaRPr lang="en-US" altLang="en-US" sz="1800" dirty="0" smtClean="0">
              <a:solidFill>
                <a:schemeClr val="tx1"/>
              </a:solidFill>
            </a:endParaRPr>
          </a:p>
          <a:p>
            <a:pPr marL="0" lvl="1" eaLnBrk="1" hangingPunct="1">
              <a:spcBef>
                <a:spcPct val="0"/>
              </a:spcBef>
              <a:spcAft>
                <a:spcPts val="900"/>
              </a:spcAft>
              <a:buSzTx/>
              <a:buFont typeface="Wingdings 2" panose="05020102010507070707" pitchFamily="18" charset="2"/>
              <a:buChar char=""/>
              <a:defRPr/>
            </a:pPr>
            <a:endParaRPr lang="en-US" altLang="en-US" sz="1800" dirty="0">
              <a:solidFill>
                <a:schemeClr val="tx1"/>
              </a:solidFill>
            </a:endParaRPr>
          </a:p>
          <a:p>
            <a:pPr marL="0" lvl="1" eaLnBrk="1" hangingPunct="1">
              <a:spcBef>
                <a:spcPct val="0"/>
              </a:spcBef>
              <a:spcAft>
                <a:spcPts val="900"/>
              </a:spcAft>
              <a:buSzTx/>
              <a:buFont typeface="Wingdings 2" panose="05020102010507070707" pitchFamily="18" charset="2"/>
              <a:buChar char=""/>
              <a:defRPr/>
            </a:pPr>
            <a:r>
              <a:rPr lang="en-US" altLang="en-US" sz="1800" dirty="0" smtClean="0">
                <a:solidFill>
                  <a:schemeClr val="tx1"/>
                </a:solidFill>
              </a:rPr>
              <a:t>Chain such papers into a series of related papers</a:t>
            </a:r>
          </a:p>
          <a:p>
            <a:pPr marL="914400" lvl="2" indent="0" eaLnBrk="1" hangingPunct="1">
              <a:spcBef>
                <a:spcPct val="0"/>
              </a:spcBef>
              <a:buSzTx/>
              <a:buFontTx/>
              <a:buNone/>
              <a:defRPr/>
            </a:pPr>
            <a:endParaRPr lang="en-US" altLang="en-US" sz="1400" dirty="0" smtClean="0">
              <a:solidFill>
                <a:schemeClr val="tx1"/>
              </a:solidFill>
            </a:endParaRPr>
          </a:p>
          <a:p>
            <a:pPr algn="ctr" eaLnBrk="1" hangingPunct="1">
              <a:spcBef>
                <a:spcPct val="0"/>
              </a:spcBef>
              <a:buClrTx/>
              <a:buFontTx/>
              <a:buNone/>
              <a:defRPr/>
            </a:pPr>
            <a:endParaRPr lang="en-US" altLang="en-US" sz="2400" i="1" dirty="0" smtClean="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anim calcmode="lin" valueType="num">
                                      <p:cBhvr additive="base">
                                        <p:cTn id="7" dur="500" fill="hold"/>
                                        <p:tgtEl>
                                          <p:spTgt spid="614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anim calcmode="lin" valueType="num">
                                      <p:cBhvr additive="base">
                                        <p:cTn id="13" dur="500" fill="hold"/>
                                        <p:tgtEl>
                                          <p:spTgt spid="614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anim calcmode="lin" valueType="num">
                                      <p:cBhvr additive="base">
                                        <p:cTn id="19" dur="500" fill="hold"/>
                                        <p:tgtEl>
                                          <p:spTgt spid="614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8">
                                            <p:txEl>
                                              <p:pRg st="4" end="4"/>
                                            </p:txEl>
                                          </p:spTgt>
                                        </p:tgtEl>
                                        <p:attrNameLst>
                                          <p:attrName>style.visibility</p:attrName>
                                        </p:attrNameLst>
                                      </p:cBhvr>
                                      <p:to>
                                        <p:strVal val="visible"/>
                                      </p:to>
                                    </p:set>
                                    <p:anim calcmode="lin" valueType="num">
                                      <p:cBhvr additive="base">
                                        <p:cTn id="25" dur="500" fill="hold"/>
                                        <p:tgtEl>
                                          <p:spTgt spid="614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8">
                                            <p:txEl>
                                              <p:pRg st="5" end="5"/>
                                            </p:txEl>
                                          </p:spTgt>
                                        </p:tgtEl>
                                        <p:attrNameLst>
                                          <p:attrName>style.visibility</p:attrName>
                                        </p:attrNameLst>
                                      </p:cBhvr>
                                      <p:to>
                                        <p:strVal val="visible"/>
                                      </p:to>
                                    </p:set>
                                    <p:anim calcmode="lin" valueType="num">
                                      <p:cBhvr additive="base">
                                        <p:cTn id="31" dur="500" fill="hold"/>
                                        <p:tgtEl>
                                          <p:spTgt spid="614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8">
                                            <p:txEl>
                                              <p:pRg st="6" end="6"/>
                                            </p:txEl>
                                          </p:spTgt>
                                        </p:tgtEl>
                                        <p:attrNameLst>
                                          <p:attrName>style.visibility</p:attrName>
                                        </p:attrNameLst>
                                      </p:cBhvr>
                                      <p:to>
                                        <p:strVal val="visible"/>
                                      </p:to>
                                    </p:set>
                                    <p:anim calcmode="lin" valueType="num">
                                      <p:cBhvr additive="base">
                                        <p:cTn id="37" dur="500" fill="hold"/>
                                        <p:tgtEl>
                                          <p:spTgt spid="614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148">
                                            <p:txEl>
                                              <p:pRg st="7" end="7"/>
                                            </p:txEl>
                                          </p:spTgt>
                                        </p:tgtEl>
                                        <p:attrNameLst>
                                          <p:attrName>style.visibility</p:attrName>
                                        </p:attrNameLst>
                                      </p:cBhvr>
                                      <p:to>
                                        <p:strVal val="visible"/>
                                      </p:to>
                                    </p:set>
                                    <p:anim calcmode="lin" valueType="num">
                                      <p:cBhvr additive="base">
                                        <p:cTn id="43" dur="500" fill="hold"/>
                                        <p:tgtEl>
                                          <p:spTgt spid="614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8">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148">
                                            <p:txEl>
                                              <p:pRg st="8" end="8"/>
                                            </p:txEl>
                                          </p:spTgt>
                                        </p:tgtEl>
                                        <p:attrNameLst>
                                          <p:attrName>style.visibility</p:attrName>
                                        </p:attrNameLst>
                                      </p:cBhvr>
                                      <p:to>
                                        <p:strVal val="visible"/>
                                      </p:to>
                                    </p:set>
                                    <p:anim calcmode="lin" valueType="num">
                                      <p:cBhvr additive="base">
                                        <p:cTn id="47" dur="500" fill="hold"/>
                                        <p:tgtEl>
                                          <p:spTgt spid="6148">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14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148">
                                            <p:txEl>
                                              <p:pRg st="10" end="10"/>
                                            </p:txEl>
                                          </p:spTgt>
                                        </p:tgtEl>
                                        <p:attrNameLst>
                                          <p:attrName>style.visibility</p:attrName>
                                        </p:attrNameLst>
                                      </p:cBhvr>
                                      <p:to>
                                        <p:strVal val="visible"/>
                                      </p:to>
                                    </p:set>
                                    <p:anim calcmode="lin" valueType="num">
                                      <p:cBhvr additive="base">
                                        <p:cTn id="53" dur="500" fill="hold"/>
                                        <p:tgtEl>
                                          <p:spTgt spid="6148">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14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
            <a:off x="7220957" y="2542046"/>
            <a:ext cx="1042718" cy="1423184"/>
          </a:xfrm>
          <a:prstGeom prst="rect">
            <a:avLst/>
          </a:prstGeom>
        </p:spPr>
      </p:pic>
      <p:sp>
        <p:nvSpPr>
          <p:cNvPr id="7170"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fld id="{4AB258EC-E8AB-4A3B-979D-5280160D7DD3}" type="slidenum">
              <a:rPr lang="en-US" altLang="en-US" sz="700" smtClean="0">
                <a:solidFill>
                  <a:schemeClr val="tx1"/>
                </a:solidFill>
              </a:rPr>
              <a:pPr eaLnBrk="1" hangingPunct="1">
                <a:spcBef>
                  <a:spcPct val="0"/>
                </a:spcBef>
                <a:buClrTx/>
                <a:buFontTx/>
                <a:buNone/>
              </a:pPr>
              <a:t>7</a:t>
            </a:fld>
            <a:endParaRPr lang="en-US" altLang="en-US" sz="700" dirty="0" smtClean="0">
              <a:solidFill>
                <a:schemeClr val="tx1"/>
              </a:solidFill>
            </a:endParaRPr>
          </a:p>
        </p:txBody>
      </p:sp>
      <p:sp>
        <p:nvSpPr>
          <p:cNvPr id="7171" name="Rectangle 2"/>
          <p:cNvSpPr>
            <a:spLocks noChangeArrowheads="1"/>
          </p:cNvSpPr>
          <p:nvPr/>
        </p:nvSpPr>
        <p:spPr bwMode="auto">
          <a:xfrm>
            <a:off x="592138" y="234307"/>
            <a:ext cx="3544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r>
              <a:rPr lang="en-US" altLang="en-US" sz="2400" dirty="0">
                <a:solidFill>
                  <a:schemeClr val="bg2"/>
                </a:solidFill>
              </a:rPr>
              <a:t>Writing up your results</a:t>
            </a:r>
          </a:p>
        </p:txBody>
      </p:sp>
      <p:sp>
        <p:nvSpPr>
          <p:cNvPr id="6148" name="Rectangle 3"/>
          <p:cNvSpPr>
            <a:spLocks noChangeArrowheads="1"/>
          </p:cNvSpPr>
          <p:nvPr/>
        </p:nvSpPr>
        <p:spPr bwMode="auto">
          <a:xfrm>
            <a:off x="2148681" y="1013591"/>
            <a:ext cx="6210677" cy="2362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273050"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defTabSz="273050" eaLnBrk="0" hangingPunct="0">
              <a:spcBef>
                <a:spcPct val="20000"/>
              </a:spcBef>
              <a:buSzPct val="60000"/>
              <a:buFont typeface="Arial" charset="0"/>
              <a:buChar char="►"/>
              <a:defRPr>
                <a:solidFill>
                  <a:srgbClr val="18274B"/>
                </a:solidFill>
                <a:latin typeface="Arial" charset="0"/>
              </a:defRPr>
            </a:lvl2pPr>
            <a:lvl3pPr marL="1143000" indent="-228600" defTabSz="273050" eaLnBrk="0" hangingPunct="0">
              <a:spcBef>
                <a:spcPct val="20000"/>
              </a:spcBef>
              <a:buSzPct val="80000"/>
              <a:buChar char="•"/>
              <a:defRPr sz="1600">
                <a:solidFill>
                  <a:srgbClr val="18274B"/>
                </a:solidFill>
                <a:latin typeface="Arial" charset="0"/>
              </a:defRPr>
            </a:lvl3pPr>
            <a:lvl4pPr marL="1600200" indent="-228600" defTabSz="273050" eaLnBrk="0" hangingPunct="0">
              <a:spcBef>
                <a:spcPct val="20000"/>
              </a:spcBef>
              <a:buSzPct val="80000"/>
              <a:buChar char="•"/>
              <a:defRPr sz="1400">
                <a:solidFill>
                  <a:srgbClr val="18274B"/>
                </a:solidFill>
                <a:latin typeface="Arial" charset="0"/>
              </a:defRPr>
            </a:lvl4pPr>
            <a:lvl5pPr marL="2057400" indent="-228600" defTabSz="273050" eaLnBrk="0" hangingPunct="0">
              <a:spcBef>
                <a:spcPct val="20000"/>
              </a:spcBef>
              <a:buSzPct val="80000"/>
              <a:buChar char="•"/>
              <a:defRPr sz="1200">
                <a:solidFill>
                  <a:srgbClr val="18274B"/>
                </a:solidFill>
                <a:latin typeface="Arial" charset="0"/>
              </a:defRPr>
            </a:lvl5pPr>
            <a:lvl6pPr marL="2514600" indent="-228600" defTabSz="273050" eaLnBrk="0" fontAlgn="base" hangingPunct="0">
              <a:spcBef>
                <a:spcPct val="20000"/>
              </a:spcBef>
              <a:spcAft>
                <a:spcPct val="0"/>
              </a:spcAft>
              <a:buSzPct val="80000"/>
              <a:buChar char="•"/>
              <a:defRPr sz="1200">
                <a:solidFill>
                  <a:srgbClr val="18274B"/>
                </a:solidFill>
                <a:latin typeface="Arial" charset="0"/>
              </a:defRPr>
            </a:lvl6pPr>
            <a:lvl7pPr marL="2971800" indent="-228600" defTabSz="273050" eaLnBrk="0" fontAlgn="base" hangingPunct="0">
              <a:spcBef>
                <a:spcPct val="20000"/>
              </a:spcBef>
              <a:spcAft>
                <a:spcPct val="0"/>
              </a:spcAft>
              <a:buSzPct val="80000"/>
              <a:buChar char="•"/>
              <a:defRPr sz="1200">
                <a:solidFill>
                  <a:srgbClr val="18274B"/>
                </a:solidFill>
                <a:latin typeface="Arial" charset="0"/>
              </a:defRPr>
            </a:lvl7pPr>
            <a:lvl8pPr marL="3429000" indent="-228600" defTabSz="273050" eaLnBrk="0" fontAlgn="base" hangingPunct="0">
              <a:spcBef>
                <a:spcPct val="20000"/>
              </a:spcBef>
              <a:spcAft>
                <a:spcPct val="0"/>
              </a:spcAft>
              <a:buSzPct val="80000"/>
              <a:buChar char="•"/>
              <a:defRPr sz="1200">
                <a:solidFill>
                  <a:srgbClr val="18274B"/>
                </a:solidFill>
                <a:latin typeface="Arial" charset="0"/>
              </a:defRPr>
            </a:lvl8pPr>
            <a:lvl9pPr marL="3886200" indent="-228600" defTabSz="27305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spcAft>
                <a:spcPts val="900"/>
              </a:spcAft>
              <a:buClrTx/>
              <a:buFontTx/>
              <a:buNone/>
              <a:defRPr/>
            </a:pPr>
            <a:r>
              <a:rPr lang="en-US" altLang="en-US" dirty="0" smtClean="0">
                <a:solidFill>
                  <a:srgbClr val="0070C0"/>
                </a:solidFill>
              </a:rPr>
              <a:t>Gather your writing tools</a:t>
            </a:r>
          </a:p>
          <a:p>
            <a:pPr indent="-285750" eaLnBrk="1" hangingPunct="1">
              <a:spcBef>
                <a:spcPct val="0"/>
              </a:spcBef>
              <a:spcAft>
                <a:spcPts val="900"/>
              </a:spcAft>
              <a:buFont typeface="Wingdings 2" pitchFamily="18" charset="2"/>
              <a:buChar char=""/>
              <a:defRPr/>
            </a:pPr>
            <a:r>
              <a:rPr lang="en-US" altLang="en-US" sz="1800" dirty="0" smtClean="0">
                <a:solidFill>
                  <a:schemeClr val="tx1"/>
                </a:solidFill>
              </a:rPr>
              <a:t>Journal </a:t>
            </a:r>
            <a:r>
              <a:rPr lang="en-US" altLang="en-US" sz="1800" dirty="0">
                <a:solidFill>
                  <a:schemeClr val="tx1"/>
                </a:solidFill>
              </a:rPr>
              <a:t>guidelines for your target </a:t>
            </a:r>
            <a:r>
              <a:rPr lang="en-US" altLang="en-US" sz="1800" dirty="0" smtClean="0">
                <a:solidFill>
                  <a:schemeClr val="tx1"/>
                </a:solidFill>
              </a:rPr>
              <a:t>journal</a:t>
            </a:r>
          </a:p>
          <a:p>
            <a:pPr indent="-285750" eaLnBrk="1" hangingPunct="1">
              <a:spcBef>
                <a:spcPct val="0"/>
              </a:spcBef>
              <a:spcAft>
                <a:spcPts val="900"/>
              </a:spcAft>
              <a:buFont typeface="Wingdings 2" pitchFamily="18" charset="2"/>
              <a:buChar char=""/>
              <a:defRPr/>
            </a:pPr>
            <a:r>
              <a:rPr lang="en-US" altLang="en-US" sz="1800" dirty="0" smtClean="0">
                <a:solidFill>
                  <a:schemeClr val="tx1"/>
                </a:solidFill>
              </a:rPr>
              <a:t>Disciplinary style </a:t>
            </a:r>
            <a:r>
              <a:rPr lang="en-US" altLang="en-US" sz="1800" dirty="0">
                <a:solidFill>
                  <a:schemeClr val="tx1"/>
                </a:solidFill>
              </a:rPr>
              <a:t>manual (e.g., </a:t>
            </a:r>
            <a:r>
              <a:rPr lang="en-US" altLang="en-US" sz="1800" dirty="0" smtClean="0">
                <a:solidFill>
                  <a:schemeClr val="tx1"/>
                </a:solidFill>
              </a:rPr>
              <a:t>APA, AMA, ICMJE)</a:t>
            </a:r>
          </a:p>
          <a:p>
            <a:pPr indent="-285750" eaLnBrk="1" hangingPunct="1">
              <a:spcBef>
                <a:spcPct val="0"/>
              </a:spcBef>
              <a:spcAft>
                <a:spcPts val="900"/>
              </a:spcAft>
              <a:buFont typeface="Wingdings 2" pitchFamily="18" charset="2"/>
              <a:buChar char=""/>
              <a:defRPr/>
            </a:pPr>
            <a:r>
              <a:rPr lang="en-US" altLang="en-US" sz="1800" dirty="0" smtClean="0">
                <a:solidFill>
                  <a:schemeClr val="tx1"/>
                </a:solidFill>
              </a:rPr>
              <a:t>Dictionaries (standard, specialized)</a:t>
            </a:r>
          </a:p>
          <a:p>
            <a:pPr indent="-285750" eaLnBrk="1" hangingPunct="1">
              <a:spcBef>
                <a:spcPct val="0"/>
              </a:spcBef>
              <a:spcAft>
                <a:spcPts val="900"/>
              </a:spcAft>
              <a:buFont typeface="Wingdings 2" pitchFamily="18" charset="2"/>
              <a:buChar char=""/>
              <a:defRPr/>
            </a:pPr>
            <a:r>
              <a:rPr lang="en-US" altLang="en-US" sz="1800" dirty="0" smtClean="0">
                <a:solidFill>
                  <a:schemeClr val="tx1"/>
                </a:solidFill>
              </a:rPr>
              <a:t>Thesaurus, synonym finder</a:t>
            </a:r>
          </a:p>
          <a:p>
            <a:pPr indent="-285750" eaLnBrk="1" hangingPunct="1">
              <a:spcBef>
                <a:spcPct val="0"/>
              </a:spcBef>
              <a:spcAft>
                <a:spcPts val="900"/>
              </a:spcAft>
              <a:buFont typeface="Wingdings 2" pitchFamily="18" charset="2"/>
              <a:buChar char=""/>
              <a:defRPr/>
            </a:pPr>
            <a:r>
              <a:rPr lang="en-US" altLang="en-US" sz="1800" dirty="0" smtClean="0">
                <a:solidFill>
                  <a:schemeClr val="tx1"/>
                </a:solidFill>
              </a:rPr>
              <a:t>General grammar and usage guides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17229" t="14048" r="23397"/>
          <a:stretch/>
        </p:blipFill>
        <p:spPr>
          <a:xfrm rot="-660000">
            <a:off x="248966" y="1645402"/>
            <a:ext cx="1112370" cy="161031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20000">
            <a:off x="591305" y="2537790"/>
            <a:ext cx="1244954" cy="143169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900000">
            <a:off x="7579748" y="3685081"/>
            <a:ext cx="1188297" cy="178069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660000">
            <a:off x="2188209" y="4303906"/>
            <a:ext cx="1147100" cy="189082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142711" y="4211837"/>
            <a:ext cx="1202198" cy="1816421"/>
          </a:xfrm>
          <a:prstGeom prst="rect">
            <a:avLst/>
          </a:prstGeom>
          <a:scene3d>
            <a:camera prst="orthographicFront">
              <a:rot lat="0" lon="0" rev="20999999"/>
            </a:camera>
            <a:lightRig rig="threePt" dir="t"/>
          </a:scene3d>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xmlns="" val="0"/>
              </a:ext>
            </a:extLst>
          </a:blip>
          <a:srcRect l="19542" t="14048" r="25325"/>
          <a:stretch/>
        </p:blipFill>
        <p:spPr>
          <a:xfrm rot="900000">
            <a:off x="4805839" y="4158683"/>
            <a:ext cx="1399143" cy="2181268"/>
          </a:xfrm>
          <a:prstGeom prst="rect">
            <a:avLst/>
          </a:prstGeom>
          <a:scene3d>
            <a:camera prst="orthographicFront">
              <a:rot lat="0" lon="0" rev="1200000"/>
            </a:camera>
            <a:lightRig rig="threePt" dir="t"/>
          </a:scene3d>
        </p:spPr>
      </p:pic>
      <p:pic>
        <p:nvPicPr>
          <p:cNvPr id="3" name="Picture 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120000">
            <a:off x="435040" y="3579400"/>
            <a:ext cx="1043880" cy="14983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anim calcmode="lin" valueType="num">
                                      <p:cBhvr additive="base">
                                        <p:cTn id="7" dur="500" fill="hold"/>
                                        <p:tgtEl>
                                          <p:spTgt spid="614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anim calcmode="lin" valueType="num">
                                      <p:cBhvr additive="base">
                                        <p:cTn id="13" dur="500" fill="hold"/>
                                        <p:tgtEl>
                                          <p:spTgt spid="614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8">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 presetClass="entr" presetSubtype="0" fill="hold" nodeType="afterEffect">
                                  <p:stCondLst>
                                    <p:cond delay="500"/>
                                  </p:stCondLst>
                                  <p:childTnLst>
                                    <p:set>
                                      <p:cBhvr>
                                        <p:cTn id="17" dur="1" fill="hold">
                                          <p:stCondLst>
                                            <p:cond delay="0"/>
                                          </p:stCondLst>
                                        </p:cTn>
                                        <p:tgtEl>
                                          <p:spTgt spid="2"/>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50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nodeType="afterEffect">
                                  <p:stCondLst>
                                    <p:cond delay="50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148">
                                            <p:txEl>
                                              <p:pRg st="3" end="3"/>
                                            </p:txEl>
                                          </p:spTgt>
                                        </p:tgtEl>
                                        <p:attrNameLst>
                                          <p:attrName>style.visibility</p:attrName>
                                        </p:attrNameLst>
                                      </p:cBhvr>
                                      <p:to>
                                        <p:strVal val="visible"/>
                                      </p:to>
                                    </p:set>
                                    <p:anim calcmode="lin" valueType="num">
                                      <p:cBhvr additive="base">
                                        <p:cTn id="28" dur="500" fill="hold"/>
                                        <p:tgtEl>
                                          <p:spTgt spid="614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148">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1" presetClass="entr" presetSubtype="0" fill="hold" nodeType="afterEffect">
                                  <p:stCondLst>
                                    <p:cond delay="500"/>
                                  </p:stCondLst>
                                  <p:childTnLst>
                                    <p:set>
                                      <p:cBhvr>
                                        <p:cTn id="32" dur="1" fill="hold">
                                          <p:stCondLst>
                                            <p:cond delay="0"/>
                                          </p:stCondLst>
                                        </p:cTn>
                                        <p:tgtEl>
                                          <p:spTgt spid="7"/>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nodeType="afterEffect">
                                  <p:stCondLst>
                                    <p:cond delay="50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148">
                                            <p:txEl>
                                              <p:pRg st="4" end="4"/>
                                            </p:txEl>
                                          </p:spTgt>
                                        </p:tgtEl>
                                        <p:attrNameLst>
                                          <p:attrName>style.visibility</p:attrName>
                                        </p:attrNameLst>
                                      </p:cBhvr>
                                      <p:to>
                                        <p:strVal val="visible"/>
                                      </p:to>
                                    </p:set>
                                    <p:anim calcmode="lin" valueType="num">
                                      <p:cBhvr additive="base">
                                        <p:cTn id="40" dur="500" fill="hold"/>
                                        <p:tgtEl>
                                          <p:spTgt spid="6148">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148">
                                            <p:txEl>
                                              <p:pRg st="4" end="4"/>
                                            </p:txEl>
                                          </p:spTgt>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1" presetClass="entr" presetSubtype="0" fill="hold" nodeType="afterEffect">
                                  <p:stCondLst>
                                    <p:cond delay="500"/>
                                  </p:stCondLst>
                                  <p:childTnLst>
                                    <p:set>
                                      <p:cBhvr>
                                        <p:cTn id="44" dur="1" fill="hold">
                                          <p:stCondLst>
                                            <p:cond delay="0"/>
                                          </p:stCondLst>
                                        </p:cTn>
                                        <p:tgtEl>
                                          <p:spTgt spid="8"/>
                                        </p:tgtEl>
                                        <p:attrNameLst>
                                          <p:attrName>style.visibility</p:attrName>
                                        </p:attrNameLst>
                                      </p:cBhvr>
                                      <p:to>
                                        <p:strVal val="visible"/>
                                      </p:to>
                                    </p:set>
                                  </p:childTnLst>
                                </p:cTn>
                              </p:par>
                            </p:childTnLst>
                          </p:cTn>
                        </p:par>
                        <p:par>
                          <p:cTn id="45" fill="hold">
                            <p:stCondLst>
                              <p:cond delay="1000"/>
                            </p:stCondLst>
                            <p:childTnLst>
                              <p:par>
                                <p:cTn id="46" presetID="1" presetClass="entr" presetSubtype="0" fill="hold" nodeType="afterEffect">
                                  <p:stCondLst>
                                    <p:cond delay="500"/>
                                  </p:stCondLst>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6148">
                                            <p:txEl>
                                              <p:pRg st="5" end="5"/>
                                            </p:txEl>
                                          </p:spTgt>
                                        </p:tgtEl>
                                        <p:attrNameLst>
                                          <p:attrName>style.visibility</p:attrName>
                                        </p:attrNameLst>
                                      </p:cBhvr>
                                      <p:to>
                                        <p:strVal val="visible"/>
                                      </p:to>
                                    </p:set>
                                    <p:anim calcmode="lin" valueType="num">
                                      <p:cBhvr additive="base">
                                        <p:cTn id="52" dur="500" fill="hold"/>
                                        <p:tgtEl>
                                          <p:spTgt spid="6148">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148">
                                            <p:txEl>
                                              <p:pRg st="5" end="5"/>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1" presetClass="entr" presetSubtype="0" fill="hold" nodeType="afterEffect">
                                  <p:stCondLst>
                                    <p:cond delay="50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fld id="{C2F99C8D-2F7B-4C08-8052-3379A37FA853}" type="slidenum">
              <a:rPr lang="en-US" altLang="en-US" sz="700" smtClean="0">
                <a:solidFill>
                  <a:schemeClr val="tx1"/>
                </a:solidFill>
              </a:rPr>
              <a:pPr eaLnBrk="1" hangingPunct="1">
                <a:spcBef>
                  <a:spcPct val="0"/>
                </a:spcBef>
                <a:buClrTx/>
                <a:buFontTx/>
                <a:buNone/>
              </a:pPr>
              <a:t>8</a:t>
            </a:fld>
            <a:endParaRPr lang="en-US" altLang="en-US" sz="700" dirty="0" smtClean="0">
              <a:solidFill>
                <a:schemeClr val="tx1"/>
              </a:solidFill>
            </a:endParaRPr>
          </a:p>
        </p:txBody>
      </p:sp>
      <p:sp>
        <p:nvSpPr>
          <p:cNvPr id="8195" name="Rectangle 2"/>
          <p:cNvSpPr>
            <a:spLocks noChangeArrowheads="1"/>
          </p:cNvSpPr>
          <p:nvPr/>
        </p:nvSpPr>
        <p:spPr bwMode="auto">
          <a:xfrm>
            <a:off x="577630" y="214910"/>
            <a:ext cx="50450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rgbClr val="000060"/>
              </a:buClr>
              <a:buFont typeface="Wingdings" pitchFamily="2" charset="2"/>
              <a:buChar char="§"/>
              <a:defRPr sz="2000">
                <a:solidFill>
                  <a:srgbClr val="18274B"/>
                </a:solidFill>
                <a:latin typeface="Arial" charset="0"/>
              </a:defRPr>
            </a:lvl1pPr>
            <a:lvl2pPr marL="742950" indent="-285750" eaLnBrk="0" hangingPunct="0">
              <a:spcBef>
                <a:spcPct val="20000"/>
              </a:spcBef>
              <a:buSzPct val="60000"/>
              <a:buFont typeface="Arial" charset="0"/>
              <a:buChar char="►"/>
              <a:defRPr>
                <a:solidFill>
                  <a:srgbClr val="18274B"/>
                </a:solidFill>
                <a:latin typeface="Arial" charset="0"/>
              </a:defRPr>
            </a:lvl2pPr>
            <a:lvl3pPr marL="1143000" indent="-228600" eaLnBrk="0" hangingPunct="0">
              <a:spcBef>
                <a:spcPct val="20000"/>
              </a:spcBef>
              <a:buSzPct val="80000"/>
              <a:buChar char="•"/>
              <a:defRPr sz="1600">
                <a:solidFill>
                  <a:srgbClr val="18274B"/>
                </a:solidFill>
                <a:latin typeface="Arial" charset="0"/>
              </a:defRPr>
            </a:lvl3pPr>
            <a:lvl4pPr marL="1600200" indent="-228600" eaLnBrk="0" hangingPunct="0">
              <a:spcBef>
                <a:spcPct val="20000"/>
              </a:spcBef>
              <a:buSzPct val="80000"/>
              <a:buChar char="•"/>
              <a:defRPr sz="1400">
                <a:solidFill>
                  <a:srgbClr val="18274B"/>
                </a:solidFill>
                <a:latin typeface="Arial" charset="0"/>
              </a:defRPr>
            </a:lvl4pPr>
            <a:lvl5pPr marL="2057400" indent="-228600" eaLnBrk="0" hangingPunct="0">
              <a:spcBef>
                <a:spcPct val="20000"/>
              </a:spcBef>
              <a:buSzPct val="80000"/>
              <a:buChar char="•"/>
              <a:defRPr sz="1200">
                <a:solidFill>
                  <a:srgbClr val="18274B"/>
                </a:solidFill>
                <a:latin typeface="Arial" charset="0"/>
              </a:defRPr>
            </a:lvl5pPr>
            <a:lvl6pPr marL="2514600" indent="-228600" eaLnBrk="0" fontAlgn="base" hangingPunct="0">
              <a:spcBef>
                <a:spcPct val="20000"/>
              </a:spcBef>
              <a:spcAft>
                <a:spcPct val="0"/>
              </a:spcAft>
              <a:buSzPct val="80000"/>
              <a:buChar char="•"/>
              <a:defRPr sz="1200">
                <a:solidFill>
                  <a:srgbClr val="18274B"/>
                </a:solidFill>
                <a:latin typeface="Arial" charset="0"/>
              </a:defRPr>
            </a:lvl6pPr>
            <a:lvl7pPr marL="2971800" indent="-228600" eaLnBrk="0" fontAlgn="base" hangingPunct="0">
              <a:spcBef>
                <a:spcPct val="20000"/>
              </a:spcBef>
              <a:spcAft>
                <a:spcPct val="0"/>
              </a:spcAft>
              <a:buSzPct val="80000"/>
              <a:buChar char="•"/>
              <a:defRPr sz="1200">
                <a:solidFill>
                  <a:srgbClr val="18274B"/>
                </a:solidFill>
                <a:latin typeface="Arial" charset="0"/>
              </a:defRPr>
            </a:lvl7pPr>
            <a:lvl8pPr marL="3429000" indent="-228600" eaLnBrk="0" fontAlgn="base" hangingPunct="0">
              <a:spcBef>
                <a:spcPct val="20000"/>
              </a:spcBef>
              <a:spcAft>
                <a:spcPct val="0"/>
              </a:spcAft>
              <a:buSzPct val="80000"/>
              <a:buChar char="•"/>
              <a:defRPr sz="1200">
                <a:solidFill>
                  <a:srgbClr val="18274B"/>
                </a:solidFill>
                <a:latin typeface="Arial" charset="0"/>
              </a:defRPr>
            </a:lvl8pPr>
            <a:lvl9pPr marL="3886200" indent="-228600" eaLnBrk="0" fontAlgn="base" hangingPunct="0">
              <a:spcBef>
                <a:spcPct val="20000"/>
              </a:spcBef>
              <a:spcAft>
                <a:spcPct val="0"/>
              </a:spcAft>
              <a:buSzPct val="80000"/>
              <a:buChar char="•"/>
              <a:defRPr sz="1200">
                <a:solidFill>
                  <a:srgbClr val="18274B"/>
                </a:solidFill>
                <a:latin typeface="Arial" charset="0"/>
              </a:defRPr>
            </a:lvl9pPr>
          </a:lstStyle>
          <a:p>
            <a:pPr eaLnBrk="1" hangingPunct="1">
              <a:spcBef>
                <a:spcPct val="0"/>
              </a:spcBef>
              <a:buClrTx/>
              <a:buFontTx/>
              <a:buNone/>
            </a:pPr>
            <a:r>
              <a:rPr lang="en-US" altLang="en-US" sz="2400" dirty="0">
                <a:solidFill>
                  <a:schemeClr val="tx1"/>
                </a:solidFill>
              </a:rPr>
              <a:t>Writing up your results</a:t>
            </a:r>
          </a:p>
        </p:txBody>
      </p:sp>
      <p:sp>
        <p:nvSpPr>
          <p:cNvPr id="4" name="Rectangle 3"/>
          <p:cNvSpPr/>
          <p:nvPr/>
        </p:nvSpPr>
        <p:spPr>
          <a:xfrm>
            <a:off x="577630" y="1267705"/>
            <a:ext cx="8329612" cy="3870290"/>
          </a:xfrm>
          <a:prstGeom prst="rect">
            <a:avLst/>
          </a:prstGeom>
        </p:spPr>
        <p:txBody>
          <a:bodyPr>
            <a:spAutoFit/>
          </a:bodyPr>
          <a:lstStyle/>
          <a:p>
            <a:pPr defTabSz="274320">
              <a:spcAft>
                <a:spcPts val="900"/>
              </a:spcAft>
              <a:defRPr/>
            </a:pPr>
            <a:r>
              <a:rPr lang="en-US" sz="2000" dirty="0">
                <a:solidFill>
                  <a:srgbClr val="0070C0"/>
                </a:solidFill>
              </a:rPr>
              <a:t>Choosing a target </a:t>
            </a:r>
            <a:r>
              <a:rPr lang="en-US" sz="2000" dirty="0" smtClean="0">
                <a:solidFill>
                  <a:srgbClr val="0070C0"/>
                </a:solidFill>
              </a:rPr>
              <a:t>journal: Questions to ask</a:t>
            </a:r>
            <a:endParaRPr lang="en-US" sz="2000" dirty="0">
              <a:solidFill>
                <a:srgbClr val="0070C0"/>
              </a:solidFill>
            </a:endParaRPr>
          </a:p>
          <a:p>
            <a:pPr defTabSz="274320">
              <a:spcAft>
                <a:spcPts val="900"/>
              </a:spcAft>
              <a:defRPr/>
            </a:pPr>
            <a:r>
              <a:rPr lang="en-US" sz="1800" dirty="0">
                <a:sym typeface="Wingdings 2"/>
              </a:rPr>
              <a:t>	</a:t>
            </a:r>
            <a:r>
              <a:rPr lang="en-US" sz="1800" dirty="0"/>
              <a:t>How important are your results?</a:t>
            </a:r>
          </a:p>
          <a:p>
            <a:pPr defTabSz="274320">
              <a:spcAft>
                <a:spcPts val="900"/>
              </a:spcAft>
              <a:defRPr/>
            </a:pPr>
            <a:r>
              <a:rPr lang="en-US" sz="1800" dirty="0">
                <a:sym typeface="Wingdings 2"/>
              </a:rPr>
              <a:t>	</a:t>
            </a:r>
            <a:r>
              <a:rPr lang="en-US" sz="1800" dirty="0"/>
              <a:t>Which journals publish results similar to yours?</a:t>
            </a:r>
          </a:p>
          <a:p>
            <a:pPr marL="742950" lvl="1" indent="-285750" defTabSz="274320">
              <a:spcAft>
                <a:spcPts val="900"/>
              </a:spcAft>
              <a:buFont typeface="Wingdings" panose="05000000000000000000" pitchFamily="2" charset="2"/>
              <a:buChar char="Ø"/>
              <a:defRPr/>
            </a:pPr>
            <a:r>
              <a:rPr lang="en-US" sz="1800" dirty="0"/>
              <a:t>Your experience</a:t>
            </a:r>
          </a:p>
          <a:p>
            <a:pPr marL="742950" lvl="1" indent="-285750" defTabSz="274320">
              <a:spcAft>
                <a:spcPts val="900"/>
              </a:spcAft>
              <a:buFont typeface="Wingdings" panose="05000000000000000000" pitchFamily="2" charset="2"/>
              <a:buChar char="Ø"/>
              <a:defRPr/>
            </a:pPr>
            <a:r>
              <a:rPr lang="en-US" sz="1800" dirty="0"/>
              <a:t>Journals you cite</a:t>
            </a:r>
          </a:p>
          <a:p>
            <a:pPr marL="285750" indent="-285750" defTabSz="274320">
              <a:spcAft>
                <a:spcPts val="900"/>
              </a:spcAft>
              <a:buFont typeface="Wingdings 2" pitchFamily="18" charset="2"/>
              <a:buChar char=""/>
              <a:defRPr/>
            </a:pPr>
            <a:r>
              <a:rPr lang="en-US" sz="1800" dirty="0" smtClean="0"/>
              <a:t>Does </a:t>
            </a:r>
            <a:r>
              <a:rPr lang="en-US" sz="1800" dirty="0"/>
              <a:t>the manuscript fit journal </a:t>
            </a:r>
            <a:r>
              <a:rPr lang="en-US" sz="1800" dirty="0" smtClean="0"/>
              <a:t>requirements?</a:t>
            </a:r>
          </a:p>
          <a:p>
            <a:pPr marL="576072" indent="-285750" defTabSz="274320">
              <a:spcAft>
                <a:spcPts val="900"/>
              </a:spcAft>
              <a:buFont typeface="Wingdings" panose="05000000000000000000" pitchFamily="2" charset="2"/>
              <a:buChar char="Ø"/>
              <a:defRPr/>
            </a:pPr>
            <a:r>
              <a:rPr lang="en-US" sz="1800" dirty="0" smtClean="0"/>
              <a:t>Content specificity, journal scope</a:t>
            </a:r>
          </a:p>
          <a:p>
            <a:pPr marL="576072" indent="-285750" defTabSz="274320">
              <a:spcAft>
                <a:spcPts val="900"/>
              </a:spcAft>
              <a:buFont typeface="Wingdings" panose="05000000000000000000" pitchFamily="2" charset="2"/>
              <a:buChar char="Ø"/>
              <a:defRPr/>
            </a:pPr>
            <a:r>
              <a:rPr lang="en-US" sz="1800" dirty="0" smtClean="0"/>
              <a:t>Single vs. multiple experiments</a:t>
            </a:r>
          </a:p>
          <a:p>
            <a:pPr marL="576072" indent="-285750" defTabSz="274320">
              <a:spcAft>
                <a:spcPts val="900"/>
              </a:spcAft>
              <a:buFont typeface="Wingdings" panose="05000000000000000000" pitchFamily="2" charset="2"/>
              <a:buChar char="Ø"/>
              <a:defRPr/>
            </a:pPr>
            <a:r>
              <a:rPr lang="en-US" sz="1800" dirty="0" smtClean="0"/>
              <a:t>Length limits</a:t>
            </a:r>
            <a:endParaRPr lang="en-US" sz="1800" dirty="0"/>
          </a:p>
          <a:p>
            <a:pPr defTabSz="274320">
              <a:spcAft>
                <a:spcPts val="90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2EAEA36-2217-4E7F-A869-113A7DE393FD}" type="slidenum">
              <a:rPr lang="en-US" smtClean="0"/>
              <a:pPr>
                <a:defRPr/>
              </a:pPr>
              <a:t>9</a:t>
            </a:fld>
            <a:endParaRPr lang="en-US" dirty="0"/>
          </a:p>
        </p:txBody>
      </p:sp>
      <p:sp>
        <p:nvSpPr>
          <p:cNvPr id="3" name="Rectangle 2"/>
          <p:cNvSpPr/>
          <p:nvPr/>
        </p:nvSpPr>
        <p:spPr>
          <a:xfrm>
            <a:off x="563680" y="234630"/>
            <a:ext cx="3543791" cy="461665"/>
          </a:xfrm>
          <a:prstGeom prst="rect">
            <a:avLst/>
          </a:prstGeom>
        </p:spPr>
        <p:txBody>
          <a:bodyPr wrap="none">
            <a:spAutoFit/>
          </a:bodyPr>
          <a:lstStyle/>
          <a:p>
            <a:pPr lvl="0"/>
            <a:r>
              <a:rPr lang="en-US" altLang="en-US" sz="2400" dirty="0">
                <a:solidFill>
                  <a:srgbClr val="18274B"/>
                </a:solidFill>
              </a:rPr>
              <a:t>Writing up your results</a:t>
            </a:r>
          </a:p>
        </p:txBody>
      </p:sp>
      <p:sp>
        <p:nvSpPr>
          <p:cNvPr id="4" name="Rectangle 3"/>
          <p:cNvSpPr/>
          <p:nvPr/>
        </p:nvSpPr>
        <p:spPr>
          <a:xfrm>
            <a:off x="563679" y="1160033"/>
            <a:ext cx="7886257" cy="4393510"/>
          </a:xfrm>
          <a:prstGeom prst="rect">
            <a:avLst/>
          </a:prstGeom>
        </p:spPr>
        <p:txBody>
          <a:bodyPr wrap="square">
            <a:spAutoFit/>
          </a:bodyPr>
          <a:lstStyle/>
          <a:p>
            <a:pPr defTabSz="274320">
              <a:spcAft>
                <a:spcPts val="900"/>
              </a:spcAft>
              <a:defRPr/>
            </a:pPr>
            <a:r>
              <a:rPr lang="en-US" sz="2000" dirty="0">
                <a:solidFill>
                  <a:srgbClr val="0070C0"/>
                </a:solidFill>
              </a:rPr>
              <a:t>Develop a priority list of target </a:t>
            </a:r>
            <a:r>
              <a:rPr lang="en-US" sz="2000" dirty="0" smtClean="0">
                <a:solidFill>
                  <a:srgbClr val="0070C0"/>
                </a:solidFill>
              </a:rPr>
              <a:t>journals, based on:</a:t>
            </a:r>
            <a:endParaRPr lang="en-US" sz="2000" dirty="0">
              <a:solidFill>
                <a:srgbClr val="0070C0"/>
              </a:solidFill>
            </a:endParaRPr>
          </a:p>
          <a:p>
            <a:pPr marL="0" lvl="1" indent="-285750" defTabSz="274320">
              <a:spcAft>
                <a:spcPts val="900"/>
              </a:spcAft>
              <a:buFont typeface="Wingdings 2" panose="05020102010507070707" pitchFamily="18" charset="2"/>
              <a:buChar char=""/>
              <a:defRPr/>
            </a:pPr>
            <a:r>
              <a:rPr lang="en-US" sz="1800" dirty="0" smtClean="0">
                <a:solidFill>
                  <a:srgbClr val="18274B"/>
                </a:solidFill>
              </a:rPr>
              <a:t>Acceptance </a:t>
            </a:r>
            <a:r>
              <a:rPr lang="en-US" sz="1800" dirty="0">
                <a:solidFill>
                  <a:srgbClr val="18274B"/>
                </a:solidFill>
              </a:rPr>
              <a:t>and rejection </a:t>
            </a:r>
            <a:r>
              <a:rPr lang="en-US" sz="1800" dirty="0" smtClean="0">
                <a:solidFill>
                  <a:srgbClr val="18274B"/>
                </a:solidFill>
              </a:rPr>
              <a:t>rates</a:t>
            </a:r>
          </a:p>
          <a:p>
            <a:pPr marL="0" lvl="1" indent="-285750" defTabSz="274320">
              <a:spcAft>
                <a:spcPts val="900"/>
              </a:spcAft>
              <a:buFont typeface="Wingdings 2" panose="05020102010507070707" pitchFamily="18" charset="2"/>
              <a:buChar char=""/>
              <a:defRPr/>
            </a:pPr>
            <a:r>
              <a:rPr lang="en-US" sz="1800" dirty="0" smtClean="0">
                <a:solidFill>
                  <a:srgbClr val="18274B"/>
                </a:solidFill>
              </a:rPr>
              <a:t>Impact </a:t>
            </a:r>
            <a:r>
              <a:rPr lang="en-US" sz="1800" dirty="0">
                <a:solidFill>
                  <a:srgbClr val="18274B"/>
                </a:solidFill>
              </a:rPr>
              <a:t>factors (high impact factor = high rejection </a:t>
            </a:r>
            <a:r>
              <a:rPr lang="en-US" sz="1800" dirty="0" smtClean="0">
                <a:solidFill>
                  <a:srgbClr val="18274B"/>
                </a:solidFill>
              </a:rPr>
              <a:t>rate)</a:t>
            </a:r>
          </a:p>
          <a:p>
            <a:pPr marL="0" lvl="1" indent="-285750" defTabSz="274320">
              <a:spcAft>
                <a:spcPts val="900"/>
              </a:spcAft>
              <a:buFont typeface="Wingdings 2" panose="05020102010507070707" pitchFamily="18" charset="2"/>
              <a:buChar char=""/>
              <a:defRPr/>
            </a:pPr>
            <a:r>
              <a:rPr lang="en-US" sz="1800" dirty="0" smtClean="0">
                <a:solidFill>
                  <a:srgbClr val="18274B"/>
                </a:solidFill>
              </a:rPr>
              <a:t>Review </a:t>
            </a:r>
            <a:r>
              <a:rPr lang="en-US" sz="1800" dirty="0">
                <a:solidFill>
                  <a:srgbClr val="18274B"/>
                </a:solidFill>
              </a:rPr>
              <a:t>and publication </a:t>
            </a:r>
            <a:r>
              <a:rPr lang="en-US" sz="1800" dirty="0" smtClean="0">
                <a:solidFill>
                  <a:srgbClr val="18274B"/>
                </a:solidFill>
              </a:rPr>
              <a:t>lags</a:t>
            </a:r>
          </a:p>
          <a:p>
            <a:pPr marL="0" lvl="1" indent="-285750" defTabSz="274320">
              <a:spcAft>
                <a:spcPts val="900"/>
              </a:spcAft>
              <a:buFont typeface="Wingdings 2" panose="05020102010507070707" pitchFamily="18" charset="2"/>
              <a:buChar char=""/>
              <a:defRPr/>
            </a:pPr>
            <a:r>
              <a:rPr lang="en-US" sz="1800" dirty="0" smtClean="0">
                <a:solidFill>
                  <a:srgbClr val="18274B"/>
                </a:solidFill>
              </a:rPr>
              <a:t>Electronic availability/open access</a:t>
            </a:r>
          </a:p>
          <a:p>
            <a:pPr marL="0" lvl="1" indent="-285750" defTabSz="274320">
              <a:spcAft>
                <a:spcPts val="900"/>
              </a:spcAft>
              <a:buFont typeface="Wingdings 2" panose="05020102010507070707" pitchFamily="18" charset="2"/>
              <a:buChar char=""/>
              <a:defRPr/>
            </a:pPr>
            <a:r>
              <a:rPr lang="en-US" sz="1800" dirty="0" smtClean="0">
                <a:solidFill>
                  <a:srgbClr val="18274B"/>
                </a:solidFill>
              </a:rPr>
              <a:t>Indexing </a:t>
            </a:r>
          </a:p>
          <a:p>
            <a:pPr marL="0" lvl="1" indent="-285750" defTabSz="274320">
              <a:spcAft>
                <a:spcPts val="900"/>
              </a:spcAft>
              <a:buFont typeface="Wingdings 2" panose="05020102010507070707" pitchFamily="18" charset="2"/>
              <a:buChar char=""/>
              <a:defRPr/>
            </a:pPr>
            <a:r>
              <a:rPr lang="en-US" sz="1800" dirty="0" smtClean="0">
                <a:solidFill>
                  <a:srgbClr val="18274B"/>
                </a:solidFill>
              </a:rPr>
              <a:t>Publication costs</a:t>
            </a:r>
          </a:p>
          <a:p>
            <a:pPr marL="0" lvl="1" indent="-285750" defTabSz="274320">
              <a:spcAft>
                <a:spcPts val="900"/>
              </a:spcAft>
              <a:buFont typeface="Wingdings 2" panose="05020102010507070707" pitchFamily="18" charset="2"/>
              <a:buChar char=""/>
              <a:defRPr/>
            </a:pPr>
            <a:r>
              <a:rPr lang="en-US" sz="1800" dirty="0" smtClean="0">
                <a:solidFill>
                  <a:srgbClr val="00B050"/>
                </a:solidFill>
              </a:rPr>
              <a:t>Guidance from a professional editing service might be helpful</a:t>
            </a:r>
          </a:p>
          <a:p>
            <a:pPr marL="0" lvl="1" indent="-285750" defTabSz="274320">
              <a:spcAft>
                <a:spcPts val="900"/>
              </a:spcAft>
              <a:buFont typeface="Wingdings 2" panose="05020102010507070707" pitchFamily="18" charset="2"/>
              <a:buChar char=""/>
              <a:defRPr/>
            </a:pPr>
            <a:endParaRPr lang="en-US" sz="1800" dirty="0">
              <a:solidFill>
                <a:srgbClr val="18274B"/>
              </a:solidFill>
            </a:endParaRPr>
          </a:p>
          <a:p>
            <a:pPr marL="0" lvl="1" algn="ctr" defTabSz="274320">
              <a:spcAft>
                <a:spcPts val="900"/>
              </a:spcAft>
              <a:defRPr/>
            </a:pPr>
            <a:r>
              <a:rPr lang="en-US" sz="2400" i="1" dirty="0" smtClean="0">
                <a:solidFill>
                  <a:srgbClr val="7030A0"/>
                </a:solidFill>
              </a:rPr>
              <a:t>Consider “aiming high,” submitting to a journal better than you think will accept your paper.</a:t>
            </a:r>
            <a:endParaRPr lang="en-US" sz="2400" i="1" dirty="0">
              <a:solidFill>
                <a:srgbClr val="7030A0"/>
              </a:solidFill>
            </a:endParaRPr>
          </a:p>
        </p:txBody>
      </p:sp>
    </p:spTree>
    <p:extLst>
      <p:ext uri="{BB962C8B-B14F-4D97-AF65-F5344CB8AC3E}">
        <p14:creationId xmlns:p14="http://schemas.microsoft.com/office/powerpoint/2010/main" xmlns="" val="396930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1000"/>
                                        <p:tgtEl>
                                          <p:spTgt spid="4">
                                            <p:txEl>
                                              <p:pRg st="9" end="9"/>
                                            </p:txEl>
                                          </p:spTgt>
                                        </p:tgtEl>
                                      </p:cBhvr>
                                    </p:animEffect>
                                    <p:anim calcmode="lin" valueType="num">
                                      <p:cBhvr>
                                        <p:cTn id="5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CDON ppt template">
  <a:themeElements>
    <a:clrScheme name="Putnam Standard">
      <a:dk1>
        <a:srgbClr val="18274B"/>
      </a:dk1>
      <a:lt1>
        <a:srgbClr val="FFFFFF"/>
      </a:lt1>
      <a:dk2>
        <a:srgbClr val="666699"/>
      </a:dk2>
      <a:lt2>
        <a:srgbClr val="009900"/>
      </a:lt2>
      <a:accent1>
        <a:srgbClr val="18274B"/>
      </a:accent1>
      <a:accent2>
        <a:srgbClr val="666699"/>
      </a:accent2>
      <a:accent3>
        <a:srgbClr val="CCCCFF"/>
      </a:accent3>
      <a:accent4>
        <a:srgbClr val="DD9B08"/>
      </a:accent4>
      <a:accent5>
        <a:srgbClr val="C0C0C0"/>
      </a:accent5>
      <a:accent6>
        <a:srgbClr val="808080"/>
      </a:accent6>
      <a:hlink>
        <a:srgbClr val="009900"/>
      </a:hlink>
      <a:folHlink>
        <a:srgbClr val="DD9B08"/>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solidFill>
          <a:schemeClr val="bg1"/>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18274B"/>
        </a:dk1>
        <a:lt1>
          <a:srgbClr val="FFFFFF"/>
        </a:lt1>
        <a:dk2>
          <a:srgbClr val="000000"/>
        </a:dk2>
        <a:lt2>
          <a:srgbClr val="DD9B08"/>
        </a:lt2>
        <a:accent1>
          <a:srgbClr val="BBE0E3"/>
        </a:accent1>
        <a:accent2>
          <a:srgbClr val="333399"/>
        </a:accent2>
        <a:accent3>
          <a:srgbClr val="FFFFFF"/>
        </a:accent3>
        <a:accent4>
          <a:srgbClr val="13203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14">
        <a:dk1>
          <a:srgbClr val="18274B"/>
        </a:dk1>
        <a:lt1>
          <a:srgbClr val="FFFFFF"/>
        </a:lt1>
        <a:dk2>
          <a:srgbClr val="18274B"/>
        </a:dk2>
        <a:lt2>
          <a:srgbClr val="808080"/>
        </a:lt2>
        <a:accent1>
          <a:srgbClr val="18274B"/>
        </a:accent1>
        <a:accent2>
          <a:srgbClr val="666699"/>
        </a:accent2>
        <a:accent3>
          <a:srgbClr val="FFFFFF"/>
        </a:accent3>
        <a:accent4>
          <a:srgbClr val="13203F"/>
        </a:accent4>
        <a:accent5>
          <a:srgbClr val="ABACB1"/>
        </a:accent5>
        <a:accent6>
          <a:srgbClr val="5C5C8A"/>
        </a:accent6>
        <a:hlink>
          <a:srgbClr val="CCCCFF"/>
        </a:hlink>
        <a:folHlink>
          <a:srgbClr val="DD9B0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ACCDON ppt template</Template>
  <TotalTime>6260</TotalTime>
  <Words>3198</Words>
  <Application>Microsoft Office PowerPoint</Application>
  <PresentationFormat>信纸(8.5x11 英寸)</PresentationFormat>
  <Paragraphs>560</Paragraphs>
  <Slides>42</Slides>
  <Notes>3</Notes>
  <HiddenSlides>0</HiddenSlides>
  <MMClips>0</MMClips>
  <ScaleCrop>false</ScaleCrop>
  <HeadingPairs>
    <vt:vector size="4" baseType="variant">
      <vt:variant>
        <vt:lpstr>主题</vt:lpstr>
      </vt:variant>
      <vt:variant>
        <vt:i4>1</vt:i4>
      </vt:variant>
      <vt:variant>
        <vt:lpstr>幻灯片标题</vt:lpstr>
      </vt:variant>
      <vt:variant>
        <vt:i4>42</vt:i4>
      </vt:variant>
    </vt:vector>
  </HeadingPairs>
  <TitlesOfParts>
    <vt:vector size="43" baseType="lpstr">
      <vt:lpstr>ACCDON ppt template</vt:lpstr>
      <vt:lpstr>幻灯片 1</vt:lpstr>
      <vt:lpstr>About US – 关于我们</vt:lpstr>
      <vt:lpstr>About US – 关于我们</vt:lpstr>
      <vt:lpstr>幻灯片 4</vt:lpstr>
      <vt:lpstr>幻灯片 5</vt:lpstr>
      <vt:lpstr>Choosing research problems</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联系我们</vt:lpstr>
    </vt:vector>
  </TitlesOfParts>
  <Company>ACCDON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Accdon</dc:creator>
  <cp:lastModifiedBy>DADI</cp:lastModifiedBy>
  <cp:revision>663</cp:revision>
  <cp:lastPrinted>2013-12-14T14:36:45Z</cp:lastPrinted>
  <dcterms:created xsi:type="dcterms:W3CDTF">2013-03-26T17:54:21Z</dcterms:created>
  <dcterms:modified xsi:type="dcterms:W3CDTF">2013-12-24T05:03:12Z</dcterms:modified>
</cp:coreProperties>
</file>